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5" r:id="rId2"/>
    <p:sldId id="276" r:id="rId3"/>
    <p:sldId id="277" r:id="rId4"/>
    <p:sldId id="278" r:id="rId5"/>
    <p:sldId id="281" r:id="rId6"/>
    <p:sldId id="283" r:id="rId7"/>
    <p:sldId id="284" r:id="rId8"/>
    <p:sldId id="282" r:id="rId9"/>
    <p:sldId id="288" r:id="rId10"/>
    <p:sldId id="287" r:id="rId11"/>
    <p:sldId id="289" r:id="rId12"/>
    <p:sldId id="291" r:id="rId13"/>
    <p:sldId id="293" r:id="rId14"/>
    <p:sldId id="340" r:id="rId15"/>
    <p:sldId id="292" r:id="rId16"/>
    <p:sldId id="294" r:id="rId17"/>
    <p:sldId id="338" r:id="rId18"/>
    <p:sldId id="286" r:id="rId19"/>
    <p:sldId id="339" r:id="rId20"/>
    <p:sldId id="296" r:id="rId21"/>
    <p:sldId id="297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pos="756" userDrawn="1">
          <p15:clr>
            <a:srgbClr val="A4A3A4"/>
          </p15:clr>
        </p15:guide>
        <p15:guide id="4" pos="69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CC4CE"/>
    <a:srgbClr val="DAE3F3"/>
    <a:srgbClr val="E7E1CD"/>
    <a:srgbClr val="D4DDE1"/>
    <a:srgbClr val="FFB6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2285" autoAdjust="0"/>
  </p:normalViewPr>
  <p:slideViewPr>
    <p:cSldViewPr snapToGrid="0">
      <p:cViewPr varScale="1">
        <p:scale>
          <a:sx n="71" d="100"/>
          <a:sy n="71" d="100"/>
        </p:scale>
        <p:origin x="447" y="33"/>
      </p:cViewPr>
      <p:guideLst>
        <p:guide pos="3840"/>
        <p:guide orient="horz" pos="2160"/>
        <p:guide pos="756"/>
        <p:guide pos="6924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231787-F463-4E9C-933B-80228B4E54CD}" type="datetimeFigureOut">
              <a:rPr lang="zh-CN" altLang="en-US" smtClean="0"/>
              <a:t>2023/11/4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C0B34E-A3B3-4DDA-8A57-0F005A7BB8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36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00382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574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832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9851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7039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1066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7475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8778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580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6399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336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9452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51PPT</a:t>
            </a:r>
            <a:r>
              <a:rPr lang="zh-CN" altLang="en-US" dirty="0"/>
              <a:t>模板网，幻灯片演示模板及素材免费下载！</a:t>
            </a:r>
          </a:p>
          <a:p>
            <a:r>
              <a:rPr lang="en-US" altLang="zh-CN" dirty="0"/>
              <a:t>51PPT</a:t>
            </a:r>
            <a:r>
              <a:rPr lang="zh-CN" altLang="en-US" dirty="0"/>
              <a:t>模板网 唯一访问网址：</a:t>
            </a:r>
            <a:r>
              <a:rPr lang="en-US" altLang="zh-CN" dirty="0"/>
              <a:t>www.51pptmoban.com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408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384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1292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97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876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418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6010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0B34E-A3B3-4DDA-8A57-0F005A7BB8A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267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BB661-7A2E-4AC6-A2C7-DF73A3C87759}" type="datetimeFigureOut">
              <a:rPr lang="zh-CN" altLang="en-US" smtClean="0"/>
              <a:t>2023/11/4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7ECC5-E414-4927-A34E-02FE5FE1692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E8389F3B-9B9B-1913-7229-C4069EA939FB}"/>
              </a:ext>
            </a:extLst>
          </p:cNvPr>
          <p:cNvSpPr/>
          <p:nvPr userDrawn="1"/>
        </p:nvSpPr>
        <p:spPr>
          <a:xfrm>
            <a:off x="561039" y="2700803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FAF877C8-EB5C-E0D5-D079-8E6ACCA4910A}"/>
              </a:ext>
            </a:extLst>
          </p:cNvPr>
          <p:cNvSpPr/>
          <p:nvPr userDrawn="1"/>
        </p:nvSpPr>
        <p:spPr>
          <a:xfrm>
            <a:off x="4419991" y="-2688365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802A58F9-F4B9-4BEB-B427-161F83D96C6A}"/>
              </a:ext>
            </a:extLst>
          </p:cNvPr>
          <p:cNvSpPr/>
          <p:nvPr userDrawn="1"/>
        </p:nvSpPr>
        <p:spPr>
          <a:xfrm>
            <a:off x="7138226" y="3960869"/>
            <a:ext cx="6170487" cy="6170487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0B045BD4-55BB-6CE0-49F7-BFE7BF79FCEE}"/>
              </a:ext>
            </a:extLst>
          </p:cNvPr>
          <p:cNvSpPr/>
          <p:nvPr userDrawn="1"/>
        </p:nvSpPr>
        <p:spPr>
          <a:xfrm>
            <a:off x="10426159" y="224830"/>
            <a:ext cx="1765841" cy="4273509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1D3C80DE-F4EB-4EB7-B910-97400194F9A6}"/>
              </a:ext>
            </a:extLst>
          </p:cNvPr>
          <p:cNvSpPr/>
          <p:nvPr userDrawn="1"/>
        </p:nvSpPr>
        <p:spPr>
          <a:xfrm rot="10800000">
            <a:off x="0" y="4973815"/>
            <a:ext cx="6604000" cy="1898698"/>
          </a:xfrm>
          <a:custGeom>
            <a:avLst/>
            <a:gdLst>
              <a:gd name="connsiteX0" fmla="*/ 7331648 w 8817548"/>
              <a:gd name="connsiteY0" fmla="*/ 2534684 h 2535109"/>
              <a:gd name="connsiteX1" fmla="*/ 4169348 w 8817548"/>
              <a:gd name="connsiteY1" fmla="*/ 972584 h 2535109"/>
              <a:gd name="connsiteX2" fmla="*/ 956249 w 8817548"/>
              <a:gd name="connsiteY2" fmla="*/ 896384 h 2535109"/>
              <a:gd name="connsiteX3" fmla="*/ 41688 w 8817548"/>
              <a:gd name="connsiteY3" fmla="*/ 36824 h 2535109"/>
              <a:gd name="connsiteX4" fmla="*/ 0 w 8817548"/>
              <a:gd name="connsiteY4" fmla="*/ 0 h 2535109"/>
              <a:gd name="connsiteX5" fmla="*/ 8817548 w 8817548"/>
              <a:gd name="connsiteY5" fmla="*/ 0 h 2535109"/>
              <a:gd name="connsiteX6" fmla="*/ 8817548 w 8817548"/>
              <a:gd name="connsiteY6" fmla="*/ 1477861 h 2535109"/>
              <a:gd name="connsiteX7" fmla="*/ 8637397 w 8817548"/>
              <a:gd name="connsiteY7" fmla="*/ 1720191 h 2535109"/>
              <a:gd name="connsiteX8" fmla="*/ 7331648 w 8817548"/>
              <a:gd name="connsiteY8" fmla="*/ 2534684 h 2535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17548" h="2535109">
                <a:moveTo>
                  <a:pt x="7331648" y="2534684"/>
                </a:moveTo>
                <a:cubicBezTo>
                  <a:pt x="6482865" y="2562201"/>
                  <a:pt x="5231915" y="1245634"/>
                  <a:pt x="4169348" y="972584"/>
                </a:cubicBezTo>
                <a:cubicBezTo>
                  <a:pt x="3106781" y="699534"/>
                  <a:pt x="1673798" y="1069951"/>
                  <a:pt x="956249" y="896384"/>
                </a:cubicBezTo>
                <a:cubicBezTo>
                  <a:pt x="373239" y="755361"/>
                  <a:pt x="262527" y="262211"/>
                  <a:pt x="41688" y="36824"/>
                </a:cubicBezTo>
                <a:lnTo>
                  <a:pt x="0" y="0"/>
                </a:lnTo>
                <a:lnTo>
                  <a:pt x="8817548" y="0"/>
                </a:lnTo>
                <a:lnTo>
                  <a:pt x="8817548" y="1477861"/>
                </a:lnTo>
                <a:lnTo>
                  <a:pt x="8637397" y="1720191"/>
                </a:lnTo>
                <a:cubicBezTo>
                  <a:pt x="8272324" y="2179067"/>
                  <a:pt x="7862137" y="2517486"/>
                  <a:pt x="7331648" y="2534684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6EBCAC45-DB6A-FA78-0956-D8F46989DD22}"/>
              </a:ext>
            </a:extLst>
          </p:cNvPr>
          <p:cNvSpPr/>
          <p:nvPr userDrawn="1"/>
        </p:nvSpPr>
        <p:spPr>
          <a:xfrm>
            <a:off x="2" y="0"/>
            <a:ext cx="4150394" cy="1669223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2945B376-F9CE-CE83-AE5B-E06CA7FBE699}"/>
              </a:ext>
            </a:extLst>
          </p:cNvPr>
          <p:cNvSpPr/>
          <p:nvPr userDrawn="1"/>
        </p:nvSpPr>
        <p:spPr>
          <a:xfrm>
            <a:off x="-304800" y="-419099"/>
            <a:ext cx="3483429" cy="1569010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5CE75103-CF75-404F-7018-B86F7F61C7A4}"/>
              </a:ext>
            </a:extLst>
          </p:cNvPr>
          <p:cNvSpPr/>
          <p:nvPr userDrawn="1"/>
        </p:nvSpPr>
        <p:spPr>
          <a:xfrm>
            <a:off x="-74487" y="5785685"/>
            <a:ext cx="7264537" cy="91021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A8B8724A-A8F5-D4DE-08C2-E94B3983F93F}"/>
              </a:ext>
            </a:extLst>
          </p:cNvPr>
          <p:cNvSpPr/>
          <p:nvPr userDrawn="1"/>
        </p:nvSpPr>
        <p:spPr>
          <a:xfrm>
            <a:off x="9854102" y="-228600"/>
            <a:ext cx="3112597" cy="39664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BB661-7A2E-4AC6-A2C7-DF73A3C87759}" type="datetimeFigureOut">
              <a:rPr lang="zh-CN" altLang="en-US" smtClean="0"/>
              <a:t>2023/11/4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7ECC5-E414-4927-A34E-02FE5FE1692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  <p:sldLayoutId id="214748366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>
            <a:extLst>
              <a:ext uri="{FF2B5EF4-FFF2-40B4-BE49-F238E27FC236}">
                <a16:creationId xmlns:a16="http://schemas.microsoft.com/office/drawing/2014/main" id="{18B79EAC-640F-3EBA-F844-757EE05054FA}"/>
              </a:ext>
            </a:extLst>
          </p:cNvPr>
          <p:cNvSpPr/>
          <p:nvPr/>
        </p:nvSpPr>
        <p:spPr>
          <a:xfrm>
            <a:off x="5496455" y="332622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EA25E90-8E61-C3CC-28AF-59BF914F4DF0}"/>
              </a:ext>
            </a:extLst>
          </p:cNvPr>
          <p:cNvSpPr/>
          <p:nvPr/>
        </p:nvSpPr>
        <p:spPr>
          <a:xfrm>
            <a:off x="332367" y="1858928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CA72B0F-8246-EA02-8282-26EF3ECAE326}"/>
              </a:ext>
            </a:extLst>
          </p:cNvPr>
          <p:cNvSpPr/>
          <p:nvPr/>
        </p:nvSpPr>
        <p:spPr>
          <a:xfrm>
            <a:off x="7908370" y="3070453"/>
            <a:ext cx="4749122" cy="4749122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2E55F28-F6AE-D8CB-1E45-63694F396A90}"/>
              </a:ext>
            </a:extLst>
          </p:cNvPr>
          <p:cNvSpPr/>
          <p:nvPr/>
        </p:nvSpPr>
        <p:spPr>
          <a:xfrm>
            <a:off x="10034987" y="224830"/>
            <a:ext cx="2157013" cy="5220184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1A14FA7B-F5AE-455B-D1A8-D9F8F5E06FBE}"/>
              </a:ext>
            </a:extLst>
          </p:cNvPr>
          <p:cNvSpPr/>
          <p:nvPr/>
        </p:nvSpPr>
        <p:spPr>
          <a:xfrm rot="10800000">
            <a:off x="0" y="3631775"/>
            <a:ext cx="12192000" cy="3226225"/>
          </a:xfrm>
          <a:custGeom>
            <a:avLst/>
            <a:gdLst>
              <a:gd name="connsiteX0" fmla="*/ 0 w 12192000"/>
              <a:gd name="connsiteY0" fmla="*/ 0 h 3226225"/>
              <a:gd name="connsiteX1" fmla="*/ 12192000 w 12192000"/>
              <a:gd name="connsiteY1" fmla="*/ 0 h 3226225"/>
              <a:gd name="connsiteX2" fmla="*/ 12192000 w 12192000"/>
              <a:gd name="connsiteY2" fmla="*/ 2168977 h 3226225"/>
              <a:gd name="connsiteX3" fmla="*/ 12011849 w 12192000"/>
              <a:gd name="connsiteY3" fmla="*/ 2411307 h 3226225"/>
              <a:gd name="connsiteX4" fmla="*/ 10706100 w 12192000"/>
              <a:gd name="connsiteY4" fmla="*/ 3225800 h 3226225"/>
              <a:gd name="connsiteX5" fmla="*/ 7543800 w 12192000"/>
              <a:gd name="connsiteY5" fmla="*/ 1663700 h 3226225"/>
              <a:gd name="connsiteX6" fmla="*/ 4330701 w 12192000"/>
              <a:gd name="connsiteY6" fmla="*/ 1587500 h 3226225"/>
              <a:gd name="connsiteX7" fmla="*/ 3238500 w 12192000"/>
              <a:gd name="connsiteY7" fmla="*/ 622300 h 3226225"/>
              <a:gd name="connsiteX8" fmla="*/ 2095500 w 12192000"/>
              <a:gd name="connsiteY8" fmla="*/ 1079500 h 3226225"/>
              <a:gd name="connsiteX9" fmla="*/ 660400 w 12192000"/>
              <a:gd name="connsiteY9" fmla="*/ 812800 h 3226225"/>
              <a:gd name="connsiteX10" fmla="*/ 19292 w 12192000"/>
              <a:gd name="connsiteY10" fmla="*/ 1302971 h 3226225"/>
              <a:gd name="connsiteX11" fmla="*/ 0 w 12192000"/>
              <a:gd name="connsiteY11" fmla="*/ 1328149 h 322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3226225">
                <a:moveTo>
                  <a:pt x="0" y="0"/>
                </a:moveTo>
                <a:lnTo>
                  <a:pt x="12192000" y="0"/>
                </a:lnTo>
                <a:lnTo>
                  <a:pt x="12192000" y="2168977"/>
                </a:lnTo>
                <a:lnTo>
                  <a:pt x="12011849" y="2411307"/>
                </a:lnTo>
                <a:cubicBezTo>
                  <a:pt x="11646776" y="2870183"/>
                  <a:pt x="11236589" y="3208602"/>
                  <a:pt x="10706100" y="3225800"/>
                </a:cubicBezTo>
                <a:cubicBezTo>
                  <a:pt x="9857317" y="3253317"/>
                  <a:pt x="8606367" y="1936750"/>
                  <a:pt x="7543800" y="1663700"/>
                </a:cubicBezTo>
                <a:cubicBezTo>
                  <a:pt x="6481233" y="1390650"/>
                  <a:pt x="5048250" y="1761067"/>
                  <a:pt x="4330701" y="1587500"/>
                </a:cubicBezTo>
                <a:cubicBezTo>
                  <a:pt x="3613150" y="1413933"/>
                  <a:pt x="3611033" y="706967"/>
                  <a:pt x="3238500" y="622300"/>
                </a:cubicBezTo>
                <a:cubicBezTo>
                  <a:pt x="2865967" y="537633"/>
                  <a:pt x="2525183" y="1047750"/>
                  <a:pt x="2095500" y="1079500"/>
                </a:cubicBezTo>
                <a:cubicBezTo>
                  <a:pt x="1665817" y="1111250"/>
                  <a:pt x="1060450" y="700617"/>
                  <a:pt x="660400" y="812800"/>
                </a:cubicBezTo>
                <a:cubicBezTo>
                  <a:pt x="410369" y="882915"/>
                  <a:pt x="206226" y="1070851"/>
                  <a:pt x="19292" y="1302971"/>
                </a:cubicBezTo>
                <a:lnTo>
                  <a:pt x="0" y="1328149"/>
                </a:ln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6B1F2F0B-9D8F-DF28-38A0-814271663E3C}"/>
              </a:ext>
            </a:extLst>
          </p:cNvPr>
          <p:cNvSpPr/>
          <p:nvPr/>
        </p:nvSpPr>
        <p:spPr>
          <a:xfrm>
            <a:off x="1" y="0"/>
            <a:ext cx="7289799" cy="2931842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B1D947D-5146-A61B-7F34-E54F60E3916D}"/>
              </a:ext>
            </a:extLst>
          </p:cNvPr>
          <p:cNvSpPr/>
          <p:nvPr/>
        </p:nvSpPr>
        <p:spPr>
          <a:xfrm>
            <a:off x="-304800" y="-419100"/>
            <a:ext cx="5175700" cy="2331245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C2F5E89-1344-8D90-8D1C-AC67F6C2D76D}"/>
              </a:ext>
            </a:extLst>
          </p:cNvPr>
          <p:cNvSpPr/>
          <p:nvPr/>
        </p:nvSpPr>
        <p:spPr>
          <a:xfrm>
            <a:off x="-952500" y="4774545"/>
            <a:ext cx="13462000" cy="168672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4BCD603-7FAB-6304-55B4-B875ADA41B0F}"/>
              </a:ext>
            </a:extLst>
          </p:cNvPr>
          <p:cNvSpPr txBox="1"/>
          <p:nvPr/>
        </p:nvSpPr>
        <p:spPr>
          <a:xfrm>
            <a:off x="1200150" y="1598328"/>
            <a:ext cx="980268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000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基于内蒙古自治区高中教学情况的</a:t>
            </a:r>
            <a:endParaRPr lang="en-US" altLang="zh-CN" sz="5000" dirty="0">
              <a:solidFill>
                <a:schemeClr val="tx1">
                  <a:lumMod val="95000"/>
                  <a:lumOff val="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zh-CN" altLang="en-US" sz="5000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走班排课系统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055F1C8-5D71-08CA-0F59-B14098D9E7CF}"/>
              </a:ext>
            </a:extLst>
          </p:cNvPr>
          <p:cNvSpPr/>
          <p:nvPr/>
        </p:nvSpPr>
        <p:spPr>
          <a:xfrm>
            <a:off x="9309100" y="-228600"/>
            <a:ext cx="3657600" cy="46609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FCD757C-B8D7-F74B-65B4-23F25ADEA59A}"/>
              </a:ext>
            </a:extLst>
          </p:cNvPr>
          <p:cNvGrpSpPr/>
          <p:nvPr/>
        </p:nvGrpSpPr>
        <p:grpSpPr>
          <a:xfrm>
            <a:off x="1214585" y="4628371"/>
            <a:ext cx="10365022" cy="473612"/>
            <a:chOff x="4304453" y="6118580"/>
            <a:chExt cx="2339593" cy="27469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D0E4795-7CBB-06F4-901F-975187D3B59F}"/>
                </a:ext>
              </a:extLst>
            </p:cNvPr>
            <p:cNvSpPr txBox="1"/>
            <p:nvPr/>
          </p:nvSpPr>
          <p:spPr>
            <a:xfrm>
              <a:off x="4304453" y="6120150"/>
              <a:ext cx="656139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汇报人：贾梦婷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C231F25-882A-4053-BA95-D2379D9FC9F3}"/>
                </a:ext>
              </a:extLst>
            </p:cNvPr>
            <p:cNvSpPr txBox="1"/>
            <p:nvPr/>
          </p:nvSpPr>
          <p:spPr>
            <a:xfrm>
              <a:off x="5888527" y="6118580"/>
              <a:ext cx="755519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时间：</a:t>
              </a:r>
              <a:r>
                <a:rPr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2023.11.04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+mn-lt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5847CAF-879F-C7BF-B829-D5C2DB7B48B0}"/>
                </a:ext>
              </a:extLst>
            </p:cNvPr>
            <p:cNvSpPr txBox="1"/>
            <p:nvPr/>
          </p:nvSpPr>
          <p:spPr>
            <a:xfrm>
              <a:off x="5087642" y="6125509"/>
              <a:ext cx="708124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指导教师：张志平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6030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826089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主要系统角色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10807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03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2790F9A-F657-7AEE-43BE-03E86B2EB237}"/>
              </a:ext>
            </a:extLst>
          </p:cNvPr>
          <p:cNvSpPr/>
          <p:nvPr/>
        </p:nvSpPr>
        <p:spPr>
          <a:xfrm>
            <a:off x="2317277" y="1815803"/>
            <a:ext cx="2492188" cy="3793427"/>
          </a:xfrm>
          <a:prstGeom prst="rect">
            <a:avLst/>
          </a:pr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F0607B1-A7F9-65B4-40B6-D2D506FA7EFC}"/>
              </a:ext>
            </a:extLst>
          </p:cNvPr>
          <p:cNvSpPr/>
          <p:nvPr/>
        </p:nvSpPr>
        <p:spPr>
          <a:xfrm>
            <a:off x="4810928" y="1815799"/>
            <a:ext cx="2492188" cy="3793431"/>
          </a:xfrm>
          <a:prstGeom prst="rect">
            <a:avLst/>
          </a:pr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ED64B76-2465-9B2B-746B-1F2D7C8F2EF9}"/>
              </a:ext>
            </a:extLst>
          </p:cNvPr>
          <p:cNvSpPr/>
          <p:nvPr/>
        </p:nvSpPr>
        <p:spPr>
          <a:xfrm>
            <a:off x="7303116" y="1815799"/>
            <a:ext cx="2492188" cy="3793431"/>
          </a:xfrm>
          <a:prstGeom prst="rect">
            <a:avLst/>
          </a:prstGeom>
          <a:solidFill>
            <a:srgbClr val="FFB6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CF3D59BD-F1D3-8A9B-B975-7FF537711955}"/>
              </a:ext>
            </a:extLst>
          </p:cNvPr>
          <p:cNvCxnSpPr/>
          <p:nvPr/>
        </p:nvCxnSpPr>
        <p:spPr>
          <a:xfrm>
            <a:off x="855919" y="3609127"/>
            <a:ext cx="10462187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0F08A68-727E-4496-515E-2A6D75903C78}"/>
              </a:ext>
            </a:extLst>
          </p:cNvPr>
          <p:cNvGrpSpPr/>
          <p:nvPr/>
        </p:nvGrpSpPr>
        <p:grpSpPr>
          <a:xfrm>
            <a:off x="2577145" y="3164980"/>
            <a:ext cx="2026026" cy="1655759"/>
            <a:chOff x="658665" y="1502229"/>
            <a:chExt cx="2026026" cy="1655759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D2ED527-BAA3-4690-C540-900F96323D85}"/>
                </a:ext>
              </a:extLst>
            </p:cNvPr>
            <p:cNvSpPr txBox="1"/>
            <p:nvPr/>
          </p:nvSpPr>
          <p:spPr>
            <a:xfrm>
              <a:off x="658665" y="2001133"/>
              <a:ext cx="2026026" cy="11568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 rtl="0">
                <a:lnSpc>
                  <a:spcPct val="150000"/>
                </a:lnSpc>
              </a:pPr>
              <a:r>
                <a:rPr lang="zh-CN" altLang="en-US" sz="1600" b="0" i="0" dirty="0"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管理员可以看到以上所有模块，管理所有模块信息。</a:t>
              </a:r>
              <a:endParaRPr lang="en-US" altLang="zh-CN" sz="1600" b="0" i="0" dirty="0"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83171077-247C-4660-4AC4-7D0C565919FA}"/>
                </a:ext>
              </a:extLst>
            </p:cNvPr>
            <p:cNvSpPr txBox="1"/>
            <p:nvPr/>
          </p:nvSpPr>
          <p:spPr>
            <a:xfrm>
              <a:off x="1195786" y="1502229"/>
              <a:ext cx="8771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buClr>
                  <a:srgbClr val="4EBAB3"/>
                </a:buCl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pPr algn="ctr"/>
              <a:r>
                <a:rPr lang="zh-CN" altLang="en-US" sz="18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管理员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DE011A8-4899-9CCB-E7AE-5384754C9E61}"/>
              </a:ext>
            </a:extLst>
          </p:cNvPr>
          <p:cNvGrpSpPr/>
          <p:nvPr/>
        </p:nvGrpSpPr>
        <p:grpSpPr>
          <a:xfrm>
            <a:off x="5044009" y="3164980"/>
            <a:ext cx="2026026" cy="1987961"/>
            <a:chOff x="631874" y="1502229"/>
            <a:chExt cx="2026026" cy="1987961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19C4F15A-C2D1-3EE9-44F0-DDE67B92AECC}"/>
                </a:ext>
              </a:extLst>
            </p:cNvPr>
            <p:cNvSpPr txBox="1"/>
            <p:nvPr/>
          </p:nvSpPr>
          <p:spPr>
            <a:xfrm>
              <a:off x="631874" y="1964003"/>
              <a:ext cx="2026026" cy="15261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 rtl="0">
                <a:lnSpc>
                  <a:spcPct val="150000"/>
                </a:lnSpc>
              </a:pPr>
              <a:r>
                <a:rPr lang="zh-CN" altLang="en-US" sz="1600" b="0" i="0" dirty="0"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教师可以看到课程信息，但只能查看；可以查看自己的课程的选课信息。</a:t>
              </a:r>
              <a:endParaRPr lang="en-US" altLang="zh-CN" sz="1600" b="0" i="0" dirty="0"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F4165BAA-6993-C1DE-D7FB-47D51D8EDA1F}"/>
                </a:ext>
              </a:extLst>
            </p:cNvPr>
            <p:cNvSpPr txBox="1"/>
            <p:nvPr/>
          </p:nvSpPr>
          <p:spPr>
            <a:xfrm>
              <a:off x="1311202" y="1502229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buClr>
                  <a:srgbClr val="4EBAB3"/>
                </a:buCl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pPr algn="ctr"/>
              <a:r>
                <a:rPr lang="zh-CN" altLang="en-US" sz="18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老师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D87D4844-1F9C-93EE-FA9D-7F2734991565}"/>
              </a:ext>
            </a:extLst>
          </p:cNvPr>
          <p:cNvGrpSpPr/>
          <p:nvPr/>
        </p:nvGrpSpPr>
        <p:grpSpPr>
          <a:xfrm>
            <a:off x="7293156" y="3164980"/>
            <a:ext cx="2581568" cy="2277793"/>
            <a:chOff x="388831" y="1502229"/>
            <a:chExt cx="2581568" cy="2277793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E067639C-A5AF-30AE-6F09-D415617B0D19}"/>
                </a:ext>
              </a:extLst>
            </p:cNvPr>
            <p:cNvSpPr txBox="1"/>
            <p:nvPr/>
          </p:nvSpPr>
          <p:spPr>
            <a:xfrm>
              <a:off x="388831" y="1884503"/>
              <a:ext cx="2581568" cy="18955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 rtl="0">
                <a:lnSpc>
                  <a:spcPct val="150000"/>
                </a:lnSpc>
              </a:pPr>
              <a:r>
                <a:rPr lang="zh-CN" altLang="en-US" sz="1600" b="0" i="0" dirty="0"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学生可以对已有课程进行选课，对已选的课程进行取消，若某课程被取消，那么已选课程的选课信息状态变为已取消。</a:t>
              </a:r>
              <a:endParaRPr lang="en-US" altLang="zh-CN" sz="1600" b="0" i="0" dirty="0"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9628706E-C4D1-A758-996C-8F282E0A279B}"/>
                </a:ext>
              </a:extLst>
            </p:cNvPr>
            <p:cNvSpPr txBox="1"/>
            <p:nvPr/>
          </p:nvSpPr>
          <p:spPr>
            <a:xfrm>
              <a:off x="1311201" y="1502229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buClr>
                  <a:srgbClr val="4EBAB3"/>
                </a:buCl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pPr algn="ctr"/>
              <a:r>
                <a:rPr lang="zh-CN" altLang="en-US" sz="18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学生</a:t>
              </a:r>
            </a:p>
          </p:txBody>
        </p:sp>
      </p:grpSp>
      <p:sp>
        <p:nvSpPr>
          <p:cNvPr id="13" name="KSO_Shape">
            <a:extLst>
              <a:ext uri="{FF2B5EF4-FFF2-40B4-BE49-F238E27FC236}">
                <a16:creationId xmlns:a16="http://schemas.microsoft.com/office/drawing/2014/main" id="{AB40713A-80B0-75FB-AD54-84D819A6D678}"/>
              </a:ext>
            </a:extLst>
          </p:cNvPr>
          <p:cNvSpPr/>
          <p:nvPr/>
        </p:nvSpPr>
        <p:spPr>
          <a:xfrm>
            <a:off x="3265244" y="2274535"/>
            <a:ext cx="596251" cy="530663"/>
          </a:xfrm>
          <a:custGeom>
            <a:avLst/>
            <a:gdLst/>
            <a:ahLst/>
            <a:cxnLst/>
            <a:rect l="l" t="t" r="r" b="b"/>
            <a:pathLst>
              <a:path w="2096905" h="1866796">
                <a:moveTo>
                  <a:pt x="1048452" y="936104"/>
                </a:moveTo>
                <a:cubicBezTo>
                  <a:pt x="1514414" y="936104"/>
                  <a:pt x="1915768" y="1306075"/>
                  <a:pt x="2095857" y="1839030"/>
                </a:cubicBezTo>
                <a:lnTo>
                  <a:pt x="2096905" y="1866796"/>
                </a:lnTo>
                <a:lnTo>
                  <a:pt x="0" y="1866796"/>
                </a:lnTo>
                <a:lnTo>
                  <a:pt x="1048" y="1839032"/>
                </a:lnTo>
                <a:cubicBezTo>
                  <a:pt x="181136" y="1306076"/>
                  <a:pt x="582491" y="936104"/>
                  <a:pt x="1048452" y="936104"/>
                </a:cubicBezTo>
                <a:close/>
                <a:moveTo>
                  <a:pt x="1048452" y="0"/>
                </a:moveTo>
                <a:cubicBezTo>
                  <a:pt x="1278321" y="0"/>
                  <a:pt x="1464666" y="183796"/>
                  <a:pt x="1464666" y="410519"/>
                </a:cubicBezTo>
                <a:cubicBezTo>
                  <a:pt x="1464666" y="637242"/>
                  <a:pt x="1278321" y="821038"/>
                  <a:pt x="1048452" y="821038"/>
                </a:cubicBezTo>
                <a:cubicBezTo>
                  <a:pt x="818583" y="821038"/>
                  <a:pt x="632238" y="637242"/>
                  <a:pt x="632238" y="410519"/>
                </a:cubicBezTo>
                <a:cubicBezTo>
                  <a:pt x="632238" y="183796"/>
                  <a:pt x="818583" y="0"/>
                  <a:pt x="1048452" y="0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14" name="KSO_Shape">
            <a:extLst>
              <a:ext uri="{FF2B5EF4-FFF2-40B4-BE49-F238E27FC236}">
                <a16:creationId xmlns:a16="http://schemas.microsoft.com/office/drawing/2014/main" id="{38C8390C-3EF9-C385-B92F-E74A951168DB}"/>
              </a:ext>
            </a:extLst>
          </p:cNvPr>
          <p:cNvSpPr>
            <a:spLocks/>
          </p:cNvSpPr>
          <p:nvPr/>
        </p:nvSpPr>
        <p:spPr bwMode="auto">
          <a:xfrm>
            <a:off x="5678212" y="2258679"/>
            <a:ext cx="743227" cy="562375"/>
          </a:xfrm>
          <a:custGeom>
            <a:avLst/>
            <a:gdLst>
              <a:gd name="T0" fmla="*/ 354414 w 2295525"/>
              <a:gd name="T1" fmla="*/ 1437494 h 1735138"/>
              <a:gd name="T2" fmla="*/ 223983 w 2295525"/>
              <a:gd name="T3" fmla="*/ 1389407 h 1735138"/>
              <a:gd name="T4" fmla="*/ 200120 w 2295525"/>
              <a:gd name="T5" fmla="*/ 1433678 h 1735138"/>
              <a:gd name="T6" fmla="*/ 1871799 w 2295525"/>
              <a:gd name="T7" fmla="*/ 1202082 h 1735138"/>
              <a:gd name="T8" fmla="*/ 1862595 w 2295525"/>
              <a:gd name="T9" fmla="*/ 1430571 h 1735138"/>
              <a:gd name="T10" fmla="*/ 1585813 w 2295525"/>
              <a:gd name="T11" fmla="*/ 1207999 h 1735138"/>
              <a:gd name="T12" fmla="*/ 1490656 w 2295525"/>
              <a:gd name="T13" fmla="*/ 1402297 h 1735138"/>
              <a:gd name="T14" fmla="*/ 1152749 w 2295525"/>
              <a:gd name="T15" fmla="*/ 1383558 h 1735138"/>
              <a:gd name="T16" fmla="*/ 1090837 w 2295525"/>
              <a:gd name="T17" fmla="*/ 1220821 h 1735138"/>
              <a:gd name="T18" fmla="*/ 783516 w 2295525"/>
              <a:gd name="T19" fmla="*/ 1424982 h 1735138"/>
              <a:gd name="T20" fmla="*/ 1483025 w 2295525"/>
              <a:gd name="T21" fmla="*/ 1122300 h 1735138"/>
              <a:gd name="T22" fmla="*/ 1518730 w 2295525"/>
              <a:gd name="T23" fmla="*/ 1215802 h 1735138"/>
              <a:gd name="T24" fmla="*/ 1183050 w 2295525"/>
              <a:gd name="T25" fmla="*/ 1170419 h 1735138"/>
              <a:gd name="T26" fmla="*/ 1093135 w 2295525"/>
              <a:gd name="T27" fmla="*/ 1129269 h 1735138"/>
              <a:gd name="T28" fmla="*/ 556942 w 2295525"/>
              <a:gd name="T29" fmla="*/ 1349470 h 1735138"/>
              <a:gd name="T30" fmla="*/ 575056 w 2295525"/>
              <a:gd name="T31" fmla="*/ 1122300 h 1735138"/>
              <a:gd name="T32" fmla="*/ 1862842 w 2295525"/>
              <a:gd name="T33" fmla="*/ 1073163 h 1735138"/>
              <a:gd name="T34" fmla="*/ 1818708 w 2295525"/>
              <a:gd name="T35" fmla="*/ 1141187 h 1735138"/>
              <a:gd name="T36" fmla="*/ 1616812 w 2295525"/>
              <a:gd name="T37" fmla="*/ 1141187 h 1735138"/>
              <a:gd name="T38" fmla="*/ 1710350 w 2295525"/>
              <a:gd name="T39" fmla="*/ 973592 h 1735138"/>
              <a:gd name="T40" fmla="*/ 1049969 w 2295525"/>
              <a:gd name="T41" fmla="*/ 1053775 h 1735138"/>
              <a:gd name="T42" fmla="*/ 1014682 w 2295525"/>
              <a:gd name="T43" fmla="*/ 1139873 h 1735138"/>
              <a:gd name="T44" fmla="*/ 810877 w 2295525"/>
              <a:gd name="T45" fmla="*/ 1148088 h 1735138"/>
              <a:gd name="T46" fmla="*/ 894641 w 2295525"/>
              <a:gd name="T47" fmla="*/ 977206 h 1735138"/>
              <a:gd name="T48" fmla="*/ 1442943 w 2295525"/>
              <a:gd name="T49" fmla="*/ 1075103 h 1735138"/>
              <a:gd name="T50" fmla="*/ 1436373 w 2295525"/>
              <a:gd name="T51" fmla="*/ 1150050 h 1735138"/>
              <a:gd name="T52" fmla="*/ 1208721 w 2295525"/>
              <a:gd name="T53" fmla="*/ 1078390 h 1735138"/>
              <a:gd name="T54" fmla="*/ 1323368 w 2295525"/>
              <a:gd name="T55" fmla="*/ 948876 h 1735138"/>
              <a:gd name="T56" fmla="*/ 1621695 w 2295525"/>
              <a:gd name="T57" fmla="*/ 933562 h 1735138"/>
              <a:gd name="T58" fmla="*/ 1479674 w 2295525"/>
              <a:gd name="T59" fmla="*/ 1082709 h 1735138"/>
              <a:gd name="T60" fmla="*/ 1414939 w 2295525"/>
              <a:gd name="T61" fmla="*/ 921326 h 1735138"/>
              <a:gd name="T62" fmla="*/ 734217 w 2295525"/>
              <a:gd name="T63" fmla="*/ 885923 h 1735138"/>
              <a:gd name="T64" fmla="*/ 821379 w 2295525"/>
              <a:gd name="T65" fmla="*/ 995880 h 1735138"/>
              <a:gd name="T66" fmla="*/ 569798 w 2295525"/>
              <a:gd name="T67" fmla="*/ 1011399 h 1735138"/>
              <a:gd name="T68" fmla="*/ 708465 w 2295525"/>
              <a:gd name="T69" fmla="*/ 874696 h 1735138"/>
              <a:gd name="T70" fmla="*/ 1179427 w 2295525"/>
              <a:gd name="T71" fmla="*/ 987627 h 1735138"/>
              <a:gd name="T72" fmla="*/ 1053942 w 2295525"/>
              <a:gd name="T73" fmla="*/ 998854 h 1735138"/>
              <a:gd name="T74" fmla="*/ 1081279 w 2295525"/>
              <a:gd name="T75" fmla="*/ 872390 h 1735138"/>
              <a:gd name="T76" fmla="*/ 630962 w 2295525"/>
              <a:gd name="T77" fmla="*/ 582190 h 1735138"/>
              <a:gd name="T78" fmla="*/ 650134 w 2295525"/>
              <a:gd name="T79" fmla="*/ 606180 h 1735138"/>
              <a:gd name="T80" fmla="*/ 568156 w 2295525"/>
              <a:gd name="T81" fmla="*/ 576931 h 1735138"/>
              <a:gd name="T82" fmla="*/ 423066 w 2295525"/>
              <a:gd name="T83" fmla="*/ 442769 h 1735138"/>
              <a:gd name="T84" fmla="*/ 467582 w 2295525"/>
              <a:gd name="T85" fmla="*/ 701168 h 1735138"/>
              <a:gd name="T86" fmla="*/ 431639 w 2295525"/>
              <a:gd name="T87" fmla="*/ 840254 h 1735138"/>
              <a:gd name="T88" fmla="*/ 233461 w 2295525"/>
              <a:gd name="T89" fmla="*/ 1059432 h 1735138"/>
              <a:gd name="T90" fmla="*/ 24401 w 2295525"/>
              <a:gd name="T91" fmla="*/ 753902 h 1735138"/>
              <a:gd name="T92" fmla="*/ 24071 w 2295525"/>
              <a:gd name="T93" fmla="*/ 496162 h 1735138"/>
              <a:gd name="T94" fmla="*/ 271712 w 2295525"/>
              <a:gd name="T95" fmla="*/ 589107 h 1735138"/>
              <a:gd name="T96" fmla="*/ 114945 w 2295525"/>
              <a:gd name="T97" fmla="*/ 167158 h 1735138"/>
              <a:gd name="T98" fmla="*/ 805855 w 2295525"/>
              <a:gd name="T99" fmla="*/ 635663 h 1735138"/>
              <a:gd name="T100" fmla="*/ 259204 w 2295525"/>
              <a:gd name="T101" fmla="*/ 33300 h 1735138"/>
              <a:gd name="T102" fmla="*/ 328699 w 2295525"/>
              <a:gd name="T103" fmla="*/ 129902 h 1735138"/>
              <a:gd name="T104" fmla="*/ 367892 w 2295525"/>
              <a:gd name="T105" fmla="*/ 169466 h 1735138"/>
              <a:gd name="T106" fmla="*/ 336932 w 2295525"/>
              <a:gd name="T107" fmla="*/ 328712 h 1735138"/>
              <a:gd name="T108" fmla="*/ 211447 w 2295525"/>
              <a:gd name="T109" fmla="*/ 381464 h 1735138"/>
              <a:gd name="T110" fmla="*/ 106711 w 2295525"/>
              <a:gd name="T111" fmla="*/ 261452 h 1735138"/>
              <a:gd name="T112" fmla="*/ 105065 w 2295525"/>
              <a:gd name="T113" fmla="*/ 98581 h 1735138"/>
              <a:gd name="T114" fmla="*/ 1739362 w 2295525"/>
              <a:gd name="T115" fmla="*/ 11210 h 1735138"/>
              <a:gd name="T116" fmla="*/ 1780178 w 2295525"/>
              <a:gd name="T117" fmla="*/ 665335 h 1735138"/>
              <a:gd name="T118" fmla="*/ 801905 w 2295525"/>
              <a:gd name="T119" fmla="*/ 719736 h 1735138"/>
              <a:gd name="T120" fmla="*/ 728501 w 2295525"/>
              <a:gd name="T121" fmla="*/ 578954 h 1735138"/>
              <a:gd name="T122" fmla="*/ 797296 w 2295525"/>
              <a:gd name="T123" fmla="*/ 2967 h 173513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295525" h="1735138">
                <a:moveTo>
                  <a:pt x="350837" y="1671638"/>
                </a:moveTo>
                <a:lnTo>
                  <a:pt x="438244" y="1671638"/>
                </a:lnTo>
                <a:lnTo>
                  <a:pt x="442634" y="1674019"/>
                </a:lnTo>
                <a:lnTo>
                  <a:pt x="452213" y="1680766"/>
                </a:lnTo>
                <a:lnTo>
                  <a:pt x="458599" y="1685132"/>
                </a:lnTo>
                <a:lnTo>
                  <a:pt x="465384" y="1690291"/>
                </a:lnTo>
                <a:lnTo>
                  <a:pt x="472169" y="1695847"/>
                </a:lnTo>
                <a:lnTo>
                  <a:pt x="478156" y="1701404"/>
                </a:lnTo>
                <a:lnTo>
                  <a:pt x="483743" y="1706960"/>
                </a:lnTo>
                <a:lnTo>
                  <a:pt x="488533" y="1712913"/>
                </a:lnTo>
                <a:lnTo>
                  <a:pt x="490129" y="1715691"/>
                </a:lnTo>
                <a:lnTo>
                  <a:pt x="490928" y="1718072"/>
                </a:lnTo>
                <a:lnTo>
                  <a:pt x="491726" y="1720454"/>
                </a:lnTo>
                <a:lnTo>
                  <a:pt x="492125" y="1723232"/>
                </a:lnTo>
                <a:lnTo>
                  <a:pt x="491726" y="1725216"/>
                </a:lnTo>
                <a:lnTo>
                  <a:pt x="490928" y="1727201"/>
                </a:lnTo>
                <a:lnTo>
                  <a:pt x="489331" y="1729582"/>
                </a:lnTo>
                <a:lnTo>
                  <a:pt x="486537" y="1730772"/>
                </a:lnTo>
                <a:lnTo>
                  <a:pt x="483743" y="1732360"/>
                </a:lnTo>
                <a:lnTo>
                  <a:pt x="479752" y="1733551"/>
                </a:lnTo>
                <a:lnTo>
                  <a:pt x="475362" y="1734344"/>
                </a:lnTo>
                <a:lnTo>
                  <a:pt x="469774" y="1734741"/>
                </a:lnTo>
                <a:lnTo>
                  <a:pt x="462590" y="1735138"/>
                </a:lnTo>
                <a:lnTo>
                  <a:pt x="455805" y="1735138"/>
                </a:lnTo>
                <a:lnTo>
                  <a:pt x="449419" y="1734741"/>
                </a:lnTo>
                <a:lnTo>
                  <a:pt x="443432" y="1733947"/>
                </a:lnTo>
                <a:lnTo>
                  <a:pt x="437446" y="1733154"/>
                </a:lnTo>
                <a:lnTo>
                  <a:pt x="431858" y="1731566"/>
                </a:lnTo>
                <a:lnTo>
                  <a:pt x="427069" y="1730376"/>
                </a:lnTo>
                <a:lnTo>
                  <a:pt x="421481" y="1727994"/>
                </a:lnTo>
                <a:lnTo>
                  <a:pt x="416691" y="1726010"/>
                </a:lnTo>
                <a:lnTo>
                  <a:pt x="411902" y="1724026"/>
                </a:lnTo>
                <a:lnTo>
                  <a:pt x="402722" y="1718866"/>
                </a:lnTo>
                <a:lnTo>
                  <a:pt x="394341" y="1712913"/>
                </a:lnTo>
                <a:lnTo>
                  <a:pt x="385560" y="1706960"/>
                </a:lnTo>
                <a:lnTo>
                  <a:pt x="381968" y="1704579"/>
                </a:lnTo>
                <a:lnTo>
                  <a:pt x="379573" y="1703785"/>
                </a:lnTo>
                <a:lnTo>
                  <a:pt x="377578" y="1703785"/>
                </a:lnTo>
                <a:lnTo>
                  <a:pt x="376780" y="1704182"/>
                </a:lnTo>
                <a:lnTo>
                  <a:pt x="376380" y="1705372"/>
                </a:lnTo>
                <a:lnTo>
                  <a:pt x="375582" y="1706563"/>
                </a:lnTo>
                <a:lnTo>
                  <a:pt x="375183" y="1707357"/>
                </a:lnTo>
                <a:lnTo>
                  <a:pt x="373986" y="1707754"/>
                </a:lnTo>
                <a:lnTo>
                  <a:pt x="364008" y="1707357"/>
                </a:lnTo>
                <a:lnTo>
                  <a:pt x="358420" y="1706563"/>
                </a:lnTo>
                <a:lnTo>
                  <a:pt x="356425" y="1706166"/>
                </a:lnTo>
                <a:lnTo>
                  <a:pt x="355227" y="1705769"/>
                </a:lnTo>
                <a:lnTo>
                  <a:pt x="353232" y="1697435"/>
                </a:lnTo>
                <a:lnTo>
                  <a:pt x="352433" y="1690688"/>
                </a:lnTo>
                <a:lnTo>
                  <a:pt x="351635" y="1685132"/>
                </a:lnTo>
                <a:lnTo>
                  <a:pt x="351236" y="1680766"/>
                </a:lnTo>
                <a:lnTo>
                  <a:pt x="351635" y="1677988"/>
                </a:lnTo>
                <a:lnTo>
                  <a:pt x="351635" y="1676004"/>
                </a:lnTo>
                <a:lnTo>
                  <a:pt x="352433" y="1674019"/>
                </a:lnTo>
                <a:lnTo>
                  <a:pt x="350837" y="1671638"/>
                </a:lnTo>
                <a:close/>
                <a:moveTo>
                  <a:pt x="168275" y="1670050"/>
                </a:moveTo>
                <a:lnTo>
                  <a:pt x="265566" y="1670050"/>
                </a:lnTo>
                <a:lnTo>
                  <a:pt x="269899" y="1672491"/>
                </a:lnTo>
                <a:lnTo>
                  <a:pt x="281322" y="1679406"/>
                </a:lnTo>
                <a:lnTo>
                  <a:pt x="288018" y="1683881"/>
                </a:lnTo>
                <a:lnTo>
                  <a:pt x="295502" y="1689170"/>
                </a:lnTo>
                <a:lnTo>
                  <a:pt x="302986" y="1694458"/>
                </a:lnTo>
                <a:lnTo>
                  <a:pt x="309682" y="1700560"/>
                </a:lnTo>
                <a:lnTo>
                  <a:pt x="315984" y="1706255"/>
                </a:lnTo>
                <a:lnTo>
                  <a:pt x="318742" y="1709510"/>
                </a:lnTo>
                <a:lnTo>
                  <a:pt x="321105" y="1711950"/>
                </a:lnTo>
                <a:lnTo>
                  <a:pt x="322681" y="1714798"/>
                </a:lnTo>
                <a:lnTo>
                  <a:pt x="323862" y="1717646"/>
                </a:lnTo>
                <a:lnTo>
                  <a:pt x="325044" y="1720086"/>
                </a:lnTo>
                <a:lnTo>
                  <a:pt x="325438" y="1722934"/>
                </a:lnTo>
                <a:lnTo>
                  <a:pt x="325044" y="1724968"/>
                </a:lnTo>
                <a:lnTo>
                  <a:pt x="323862" y="1727002"/>
                </a:lnTo>
                <a:lnTo>
                  <a:pt x="321893" y="1728629"/>
                </a:lnTo>
                <a:lnTo>
                  <a:pt x="319529" y="1730663"/>
                </a:lnTo>
                <a:lnTo>
                  <a:pt x="315984" y="1732290"/>
                </a:lnTo>
                <a:lnTo>
                  <a:pt x="312046" y="1733104"/>
                </a:lnTo>
                <a:lnTo>
                  <a:pt x="306531" y="1734324"/>
                </a:lnTo>
                <a:lnTo>
                  <a:pt x="300229" y="1734731"/>
                </a:lnTo>
                <a:lnTo>
                  <a:pt x="292351" y="1735138"/>
                </a:lnTo>
                <a:lnTo>
                  <a:pt x="285261" y="1735138"/>
                </a:lnTo>
                <a:lnTo>
                  <a:pt x="278171" y="1734731"/>
                </a:lnTo>
                <a:lnTo>
                  <a:pt x="271475" y="1733918"/>
                </a:lnTo>
                <a:lnTo>
                  <a:pt x="264778" y="1732697"/>
                </a:lnTo>
                <a:lnTo>
                  <a:pt x="258476" y="1731477"/>
                </a:lnTo>
                <a:lnTo>
                  <a:pt x="252568" y="1729850"/>
                </a:lnTo>
                <a:lnTo>
                  <a:pt x="247053" y="1727816"/>
                </a:lnTo>
                <a:lnTo>
                  <a:pt x="241145" y="1725782"/>
                </a:lnTo>
                <a:lnTo>
                  <a:pt x="236024" y="1723748"/>
                </a:lnTo>
                <a:lnTo>
                  <a:pt x="225783" y="1718052"/>
                </a:lnTo>
                <a:lnTo>
                  <a:pt x="215936" y="1712357"/>
                </a:lnTo>
                <a:lnTo>
                  <a:pt x="206876" y="1706255"/>
                </a:lnTo>
                <a:lnTo>
                  <a:pt x="202543" y="1703814"/>
                </a:lnTo>
                <a:lnTo>
                  <a:pt x="200180" y="1703001"/>
                </a:lnTo>
                <a:lnTo>
                  <a:pt x="198211" y="1703001"/>
                </a:lnTo>
                <a:lnTo>
                  <a:pt x="197423" y="1703408"/>
                </a:lnTo>
                <a:lnTo>
                  <a:pt x="196241" y="1704628"/>
                </a:lnTo>
                <a:lnTo>
                  <a:pt x="195847" y="1705848"/>
                </a:lnTo>
                <a:lnTo>
                  <a:pt x="195060" y="1706662"/>
                </a:lnTo>
                <a:lnTo>
                  <a:pt x="193878" y="1707069"/>
                </a:lnTo>
                <a:lnTo>
                  <a:pt x="182455" y="1706662"/>
                </a:lnTo>
                <a:lnTo>
                  <a:pt x="176941" y="1705848"/>
                </a:lnTo>
                <a:lnTo>
                  <a:pt x="174183" y="1705442"/>
                </a:lnTo>
                <a:lnTo>
                  <a:pt x="173002" y="1705035"/>
                </a:lnTo>
                <a:lnTo>
                  <a:pt x="171032" y="1696492"/>
                </a:lnTo>
                <a:lnTo>
                  <a:pt x="169457" y="1689576"/>
                </a:lnTo>
                <a:lnTo>
                  <a:pt x="169063" y="1683881"/>
                </a:lnTo>
                <a:lnTo>
                  <a:pt x="168669" y="1679406"/>
                </a:lnTo>
                <a:lnTo>
                  <a:pt x="169063" y="1676152"/>
                </a:lnTo>
                <a:lnTo>
                  <a:pt x="169063" y="1674118"/>
                </a:lnTo>
                <a:lnTo>
                  <a:pt x="169457" y="1672491"/>
                </a:lnTo>
                <a:lnTo>
                  <a:pt x="168275" y="1670050"/>
                </a:lnTo>
                <a:close/>
                <a:moveTo>
                  <a:pt x="1942197" y="1444625"/>
                </a:moveTo>
                <a:lnTo>
                  <a:pt x="2238486" y="1444625"/>
                </a:lnTo>
                <a:lnTo>
                  <a:pt x="2244427" y="1445021"/>
                </a:lnTo>
                <a:lnTo>
                  <a:pt x="2249973" y="1445812"/>
                </a:lnTo>
                <a:lnTo>
                  <a:pt x="2255518" y="1447000"/>
                </a:lnTo>
                <a:lnTo>
                  <a:pt x="2260272" y="1448978"/>
                </a:lnTo>
                <a:lnTo>
                  <a:pt x="2265421" y="1451748"/>
                </a:lnTo>
                <a:lnTo>
                  <a:pt x="2270174" y="1454123"/>
                </a:lnTo>
                <a:lnTo>
                  <a:pt x="2274532" y="1457289"/>
                </a:lnTo>
                <a:lnTo>
                  <a:pt x="2278493" y="1461246"/>
                </a:lnTo>
                <a:lnTo>
                  <a:pt x="2282454" y="1465204"/>
                </a:lnTo>
                <a:lnTo>
                  <a:pt x="2285623" y="1469557"/>
                </a:lnTo>
                <a:lnTo>
                  <a:pt x="2287999" y="1474306"/>
                </a:lnTo>
                <a:lnTo>
                  <a:pt x="2290772" y="1479451"/>
                </a:lnTo>
                <a:lnTo>
                  <a:pt x="2292356" y="1484200"/>
                </a:lnTo>
                <a:lnTo>
                  <a:pt x="2293941" y="1489740"/>
                </a:lnTo>
                <a:lnTo>
                  <a:pt x="2294733" y="1495280"/>
                </a:lnTo>
                <a:lnTo>
                  <a:pt x="2295525" y="1501217"/>
                </a:lnTo>
                <a:lnTo>
                  <a:pt x="2295525" y="1665451"/>
                </a:lnTo>
                <a:lnTo>
                  <a:pt x="2294733" y="1671387"/>
                </a:lnTo>
                <a:lnTo>
                  <a:pt x="2293941" y="1676927"/>
                </a:lnTo>
                <a:lnTo>
                  <a:pt x="2292356" y="1682468"/>
                </a:lnTo>
                <a:lnTo>
                  <a:pt x="2290772" y="1688008"/>
                </a:lnTo>
                <a:lnTo>
                  <a:pt x="2287999" y="1692361"/>
                </a:lnTo>
                <a:lnTo>
                  <a:pt x="2285623" y="1697110"/>
                </a:lnTo>
                <a:lnTo>
                  <a:pt x="2282454" y="1701859"/>
                </a:lnTo>
                <a:lnTo>
                  <a:pt x="2278493" y="1705421"/>
                </a:lnTo>
                <a:lnTo>
                  <a:pt x="2274532" y="1709378"/>
                </a:lnTo>
                <a:lnTo>
                  <a:pt x="2270174" y="1712544"/>
                </a:lnTo>
                <a:lnTo>
                  <a:pt x="2265421" y="1715315"/>
                </a:lnTo>
                <a:lnTo>
                  <a:pt x="2260272" y="1717689"/>
                </a:lnTo>
                <a:lnTo>
                  <a:pt x="2255518" y="1719668"/>
                </a:lnTo>
                <a:lnTo>
                  <a:pt x="2249973" y="1720855"/>
                </a:lnTo>
                <a:lnTo>
                  <a:pt x="2244427" y="1722042"/>
                </a:lnTo>
                <a:lnTo>
                  <a:pt x="2238486" y="1722438"/>
                </a:lnTo>
                <a:lnTo>
                  <a:pt x="1942197" y="1722438"/>
                </a:lnTo>
                <a:lnTo>
                  <a:pt x="1936652" y="1722042"/>
                </a:lnTo>
                <a:lnTo>
                  <a:pt x="1931106" y="1720855"/>
                </a:lnTo>
                <a:lnTo>
                  <a:pt x="1925561" y="1719668"/>
                </a:lnTo>
                <a:lnTo>
                  <a:pt x="1920412" y="1717689"/>
                </a:lnTo>
                <a:lnTo>
                  <a:pt x="1915262" y="1715315"/>
                </a:lnTo>
                <a:lnTo>
                  <a:pt x="1910905" y="1712544"/>
                </a:lnTo>
                <a:lnTo>
                  <a:pt x="1906548" y="1709378"/>
                </a:lnTo>
                <a:lnTo>
                  <a:pt x="1902191" y="1705421"/>
                </a:lnTo>
                <a:lnTo>
                  <a:pt x="1899022" y="1701859"/>
                </a:lnTo>
                <a:lnTo>
                  <a:pt x="1895457" y="1697110"/>
                </a:lnTo>
                <a:lnTo>
                  <a:pt x="1892684" y="1692361"/>
                </a:lnTo>
                <a:lnTo>
                  <a:pt x="1890307" y="1688008"/>
                </a:lnTo>
                <a:lnTo>
                  <a:pt x="1888327" y="1682468"/>
                </a:lnTo>
                <a:lnTo>
                  <a:pt x="1887139" y="1676927"/>
                </a:lnTo>
                <a:lnTo>
                  <a:pt x="1886346" y="1671387"/>
                </a:lnTo>
                <a:lnTo>
                  <a:pt x="1885950" y="1665451"/>
                </a:lnTo>
                <a:lnTo>
                  <a:pt x="1885950" y="1501217"/>
                </a:lnTo>
                <a:lnTo>
                  <a:pt x="1886346" y="1495280"/>
                </a:lnTo>
                <a:lnTo>
                  <a:pt x="1887139" y="1489740"/>
                </a:lnTo>
                <a:lnTo>
                  <a:pt x="1888327" y="1484200"/>
                </a:lnTo>
                <a:lnTo>
                  <a:pt x="1890307" y="1479451"/>
                </a:lnTo>
                <a:lnTo>
                  <a:pt x="1892684" y="1474306"/>
                </a:lnTo>
                <a:lnTo>
                  <a:pt x="1895457" y="1469557"/>
                </a:lnTo>
                <a:lnTo>
                  <a:pt x="1899022" y="1465204"/>
                </a:lnTo>
                <a:lnTo>
                  <a:pt x="1902191" y="1461246"/>
                </a:lnTo>
                <a:lnTo>
                  <a:pt x="1906548" y="1457289"/>
                </a:lnTo>
                <a:lnTo>
                  <a:pt x="1910905" y="1454123"/>
                </a:lnTo>
                <a:lnTo>
                  <a:pt x="1915262" y="1451748"/>
                </a:lnTo>
                <a:lnTo>
                  <a:pt x="1920412" y="1448978"/>
                </a:lnTo>
                <a:lnTo>
                  <a:pt x="1925561" y="1447000"/>
                </a:lnTo>
                <a:lnTo>
                  <a:pt x="1931106" y="1445812"/>
                </a:lnTo>
                <a:lnTo>
                  <a:pt x="1936652" y="1445021"/>
                </a:lnTo>
                <a:lnTo>
                  <a:pt x="1942197" y="1444625"/>
                </a:lnTo>
                <a:close/>
                <a:moveTo>
                  <a:pt x="1445637" y="1444625"/>
                </a:moveTo>
                <a:lnTo>
                  <a:pt x="1743650" y="1444625"/>
                </a:lnTo>
                <a:lnTo>
                  <a:pt x="1749627" y="1445021"/>
                </a:lnTo>
                <a:lnTo>
                  <a:pt x="1755204" y="1445812"/>
                </a:lnTo>
                <a:lnTo>
                  <a:pt x="1760384" y="1447000"/>
                </a:lnTo>
                <a:lnTo>
                  <a:pt x="1765563" y="1448978"/>
                </a:lnTo>
                <a:lnTo>
                  <a:pt x="1770743" y="1451748"/>
                </a:lnTo>
                <a:lnTo>
                  <a:pt x="1775524" y="1454123"/>
                </a:lnTo>
                <a:lnTo>
                  <a:pt x="1779508" y="1457289"/>
                </a:lnTo>
                <a:lnTo>
                  <a:pt x="1783890" y="1461246"/>
                </a:lnTo>
                <a:lnTo>
                  <a:pt x="1787476" y="1465204"/>
                </a:lnTo>
                <a:lnTo>
                  <a:pt x="1790663" y="1469557"/>
                </a:lnTo>
                <a:lnTo>
                  <a:pt x="1793452" y="1474306"/>
                </a:lnTo>
                <a:lnTo>
                  <a:pt x="1796241" y="1479451"/>
                </a:lnTo>
                <a:lnTo>
                  <a:pt x="1797835" y="1484200"/>
                </a:lnTo>
                <a:lnTo>
                  <a:pt x="1799428" y="1489740"/>
                </a:lnTo>
                <a:lnTo>
                  <a:pt x="1800225" y="1495280"/>
                </a:lnTo>
                <a:lnTo>
                  <a:pt x="1800225" y="1501217"/>
                </a:lnTo>
                <a:lnTo>
                  <a:pt x="1800225" y="1665451"/>
                </a:lnTo>
                <a:lnTo>
                  <a:pt x="1800225" y="1671387"/>
                </a:lnTo>
                <a:lnTo>
                  <a:pt x="1799428" y="1676927"/>
                </a:lnTo>
                <a:lnTo>
                  <a:pt x="1797835" y="1682468"/>
                </a:lnTo>
                <a:lnTo>
                  <a:pt x="1796241" y="1688008"/>
                </a:lnTo>
                <a:lnTo>
                  <a:pt x="1793452" y="1692361"/>
                </a:lnTo>
                <a:lnTo>
                  <a:pt x="1790663" y="1697110"/>
                </a:lnTo>
                <a:lnTo>
                  <a:pt x="1787476" y="1701859"/>
                </a:lnTo>
                <a:lnTo>
                  <a:pt x="1783890" y="1705421"/>
                </a:lnTo>
                <a:lnTo>
                  <a:pt x="1779508" y="1709378"/>
                </a:lnTo>
                <a:lnTo>
                  <a:pt x="1775524" y="1712544"/>
                </a:lnTo>
                <a:lnTo>
                  <a:pt x="1770743" y="1715315"/>
                </a:lnTo>
                <a:lnTo>
                  <a:pt x="1765563" y="1717689"/>
                </a:lnTo>
                <a:lnTo>
                  <a:pt x="1760384" y="1719668"/>
                </a:lnTo>
                <a:lnTo>
                  <a:pt x="1755204" y="1720855"/>
                </a:lnTo>
                <a:lnTo>
                  <a:pt x="1749627" y="1722042"/>
                </a:lnTo>
                <a:lnTo>
                  <a:pt x="1743650" y="1722438"/>
                </a:lnTo>
                <a:lnTo>
                  <a:pt x="1445637" y="1722438"/>
                </a:lnTo>
                <a:lnTo>
                  <a:pt x="1439661" y="1722042"/>
                </a:lnTo>
                <a:lnTo>
                  <a:pt x="1434083" y="1720855"/>
                </a:lnTo>
                <a:lnTo>
                  <a:pt x="1428904" y="1719668"/>
                </a:lnTo>
                <a:lnTo>
                  <a:pt x="1423724" y="1717689"/>
                </a:lnTo>
                <a:lnTo>
                  <a:pt x="1418545" y="1715315"/>
                </a:lnTo>
                <a:lnTo>
                  <a:pt x="1413764" y="1712544"/>
                </a:lnTo>
                <a:lnTo>
                  <a:pt x="1409780" y="1709378"/>
                </a:lnTo>
                <a:lnTo>
                  <a:pt x="1405397" y="1705421"/>
                </a:lnTo>
                <a:lnTo>
                  <a:pt x="1401811" y="1701859"/>
                </a:lnTo>
                <a:lnTo>
                  <a:pt x="1398624" y="1697110"/>
                </a:lnTo>
                <a:lnTo>
                  <a:pt x="1395835" y="1692361"/>
                </a:lnTo>
                <a:lnTo>
                  <a:pt x="1393046" y="1688008"/>
                </a:lnTo>
                <a:lnTo>
                  <a:pt x="1391453" y="1682468"/>
                </a:lnTo>
                <a:lnTo>
                  <a:pt x="1389859" y="1676927"/>
                </a:lnTo>
                <a:lnTo>
                  <a:pt x="1389062" y="1671387"/>
                </a:lnTo>
                <a:lnTo>
                  <a:pt x="1389062" y="1665451"/>
                </a:lnTo>
                <a:lnTo>
                  <a:pt x="1389062" y="1501217"/>
                </a:lnTo>
                <a:lnTo>
                  <a:pt x="1389062" y="1495280"/>
                </a:lnTo>
                <a:lnTo>
                  <a:pt x="1389859" y="1489740"/>
                </a:lnTo>
                <a:lnTo>
                  <a:pt x="1391453" y="1484200"/>
                </a:lnTo>
                <a:lnTo>
                  <a:pt x="1393046" y="1479451"/>
                </a:lnTo>
                <a:lnTo>
                  <a:pt x="1395835" y="1474306"/>
                </a:lnTo>
                <a:lnTo>
                  <a:pt x="1398624" y="1469557"/>
                </a:lnTo>
                <a:lnTo>
                  <a:pt x="1401811" y="1465204"/>
                </a:lnTo>
                <a:lnTo>
                  <a:pt x="1405397" y="1461246"/>
                </a:lnTo>
                <a:lnTo>
                  <a:pt x="1409780" y="1457289"/>
                </a:lnTo>
                <a:lnTo>
                  <a:pt x="1413764" y="1454123"/>
                </a:lnTo>
                <a:lnTo>
                  <a:pt x="1418545" y="1451748"/>
                </a:lnTo>
                <a:lnTo>
                  <a:pt x="1423724" y="1448978"/>
                </a:lnTo>
                <a:lnTo>
                  <a:pt x="1428904" y="1447000"/>
                </a:lnTo>
                <a:lnTo>
                  <a:pt x="1434083" y="1445812"/>
                </a:lnTo>
                <a:lnTo>
                  <a:pt x="1439661" y="1445021"/>
                </a:lnTo>
                <a:lnTo>
                  <a:pt x="1445637" y="1444625"/>
                </a:lnTo>
                <a:close/>
                <a:moveTo>
                  <a:pt x="971098" y="1444625"/>
                </a:moveTo>
                <a:lnTo>
                  <a:pt x="1267674" y="1444625"/>
                </a:lnTo>
                <a:lnTo>
                  <a:pt x="1273224" y="1445021"/>
                </a:lnTo>
                <a:lnTo>
                  <a:pt x="1278775" y="1445812"/>
                </a:lnTo>
                <a:lnTo>
                  <a:pt x="1284326" y="1447000"/>
                </a:lnTo>
                <a:lnTo>
                  <a:pt x="1289481" y="1448978"/>
                </a:lnTo>
                <a:lnTo>
                  <a:pt x="1294635" y="1451748"/>
                </a:lnTo>
                <a:lnTo>
                  <a:pt x="1298996" y="1454123"/>
                </a:lnTo>
                <a:lnTo>
                  <a:pt x="1303358" y="1457289"/>
                </a:lnTo>
                <a:lnTo>
                  <a:pt x="1307719" y="1461246"/>
                </a:lnTo>
                <a:lnTo>
                  <a:pt x="1311288" y="1465204"/>
                </a:lnTo>
                <a:lnTo>
                  <a:pt x="1314459" y="1469557"/>
                </a:lnTo>
                <a:lnTo>
                  <a:pt x="1317235" y="1474306"/>
                </a:lnTo>
                <a:lnTo>
                  <a:pt x="1319614" y="1479451"/>
                </a:lnTo>
                <a:lnTo>
                  <a:pt x="1321596" y="1484200"/>
                </a:lnTo>
                <a:lnTo>
                  <a:pt x="1323182" y="1489740"/>
                </a:lnTo>
                <a:lnTo>
                  <a:pt x="1323975" y="1495280"/>
                </a:lnTo>
                <a:lnTo>
                  <a:pt x="1323975" y="1501217"/>
                </a:lnTo>
                <a:lnTo>
                  <a:pt x="1323975" y="1665451"/>
                </a:lnTo>
                <a:lnTo>
                  <a:pt x="1323975" y="1671387"/>
                </a:lnTo>
                <a:lnTo>
                  <a:pt x="1323182" y="1676927"/>
                </a:lnTo>
                <a:lnTo>
                  <a:pt x="1321596" y="1682468"/>
                </a:lnTo>
                <a:lnTo>
                  <a:pt x="1319614" y="1688008"/>
                </a:lnTo>
                <a:lnTo>
                  <a:pt x="1317235" y="1692361"/>
                </a:lnTo>
                <a:lnTo>
                  <a:pt x="1314459" y="1697110"/>
                </a:lnTo>
                <a:lnTo>
                  <a:pt x="1311288" y="1701859"/>
                </a:lnTo>
                <a:lnTo>
                  <a:pt x="1307719" y="1705421"/>
                </a:lnTo>
                <a:lnTo>
                  <a:pt x="1303358" y="1709378"/>
                </a:lnTo>
                <a:lnTo>
                  <a:pt x="1298996" y="1712544"/>
                </a:lnTo>
                <a:lnTo>
                  <a:pt x="1294635" y="1715315"/>
                </a:lnTo>
                <a:lnTo>
                  <a:pt x="1289481" y="1717689"/>
                </a:lnTo>
                <a:lnTo>
                  <a:pt x="1284326" y="1719668"/>
                </a:lnTo>
                <a:lnTo>
                  <a:pt x="1278775" y="1720855"/>
                </a:lnTo>
                <a:lnTo>
                  <a:pt x="1273224" y="1722042"/>
                </a:lnTo>
                <a:lnTo>
                  <a:pt x="1267674" y="1722438"/>
                </a:lnTo>
                <a:lnTo>
                  <a:pt x="971098" y="1722438"/>
                </a:lnTo>
                <a:lnTo>
                  <a:pt x="965151" y="1722042"/>
                </a:lnTo>
                <a:lnTo>
                  <a:pt x="959600" y="1720855"/>
                </a:lnTo>
                <a:lnTo>
                  <a:pt x="954049" y="1719668"/>
                </a:lnTo>
                <a:lnTo>
                  <a:pt x="949291" y="1717689"/>
                </a:lnTo>
                <a:lnTo>
                  <a:pt x="944137" y="1715315"/>
                </a:lnTo>
                <a:lnTo>
                  <a:pt x="939379" y="1712544"/>
                </a:lnTo>
                <a:lnTo>
                  <a:pt x="935414" y="1709378"/>
                </a:lnTo>
                <a:lnTo>
                  <a:pt x="931053" y="1705421"/>
                </a:lnTo>
                <a:lnTo>
                  <a:pt x="927088" y="1701859"/>
                </a:lnTo>
                <a:lnTo>
                  <a:pt x="924312" y="1697110"/>
                </a:lnTo>
                <a:lnTo>
                  <a:pt x="921140" y="1692361"/>
                </a:lnTo>
                <a:lnTo>
                  <a:pt x="918762" y="1688008"/>
                </a:lnTo>
                <a:lnTo>
                  <a:pt x="917176" y="1682468"/>
                </a:lnTo>
                <a:lnTo>
                  <a:pt x="915590" y="1676927"/>
                </a:lnTo>
                <a:lnTo>
                  <a:pt x="914400" y="1671387"/>
                </a:lnTo>
                <a:lnTo>
                  <a:pt x="914400" y="1665451"/>
                </a:lnTo>
                <a:lnTo>
                  <a:pt x="914400" y="1501217"/>
                </a:lnTo>
                <a:lnTo>
                  <a:pt x="914400" y="1495280"/>
                </a:lnTo>
                <a:lnTo>
                  <a:pt x="915590" y="1489740"/>
                </a:lnTo>
                <a:lnTo>
                  <a:pt x="917176" y="1484200"/>
                </a:lnTo>
                <a:lnTo>
                  <a:pt x="918762" y="1479451"/>
                </a:lnTo>
                <a:lnTo>
                  <a:pt x="921140" y="1474306"/>
                </a:lnTo>
                <a:lnTo>
                  <a:pt x="924312" y="1469557"/>
                </a:lnTo>
                <a:lnTo>
                  <a:pt x="927088" y="1465204"/>
                </a:lnTo>
                <a:lnTo>
                  <a:pt x="931053" y="1461246"/>
                </a:lnTo>
                <a:lnTo>
                  <a:pt x="935414" y="1457289"/>
                </a:lnTo>
                <a:lnTo>
                  <a:pt x="939379" y="1454123"/>
                </a:lnTo>
                <a:lnTo>
                  <a:pt x="944137" y="1451748"/>
                </a:lnTo>
                <a:lnTo>
                  <a:pt x="949291" y="1448978"/>
                </a:lnTo>
                <a:lnTo>
                  <a:pt x="954049" y="1447000"/>
                </a:lnTo>
                <a:lnTo>
                  <a:pt x="959600" y="1445812"/>
                </a:lnTo>
                <a:lnTo>
                  <a:pt x="965151" y="1445021"/>
                </a:lnTo>
                <a:lnTo>
                  <a:pt x="971098" y="1444625"/>
                </a:lnTo>
                <a:close/>
                <a:moveTo>
                  <a:pt x="1787045" y="1350963"/>
                </a:moveTo>
                <a:lnTo>
                  <a:pt x="1913358" y="1350963"/>
                </a:lnTo>
                <a:lnTo>
                  <a:pt x="1913358" y="1366815"/>
                </a:lnTo>
                <a:lnTo>
                  <a:pt x="1914148" y="1381479"/>
                </a:lnTo>
                <a:lnTo>
                  <a:pt x="1915332" y="1395746"/>
                </a:lnTo>
                <a:lnTo>
                  <a:pt x="1917700" y="1409617"/>
                </a:lnTo>
                <a:lnTo>
                  <a:pt x="1910200" y="1412391"/>
                </a:lnTo>
                <a:lnTo>
                  <a:pt x="1903095" y="1414769"/>
                </a:lnTo>
                <a:lnTo>
                  <a:pt x="1896385" y="1418732"/>
                </a:lnTo>
                <a:lnTo>
                  <a:pt x="1890069" y="1422299"/>
                </a:lnTo>
                <a:lnTo>
                  <a:pt x="1883753" y="1427055"/>
                </a:lnTo>
                <a:lnTo>
                  <a:pt x="1877833" y="1431810"/>
                </a:lnTo>
                <a:lnTo>
                  <a:pt x="1872306" y="1437359"/>
                </a:lnTo>
                <a:lnTo>
                  <a:pt x="1867570" y="1442907"/>
                </a:lnTo>
                <a:lnTo>
                  <a:pt x="1863228" y="1448852"/>
                </a:lnTo>
                <a:lnTo>
                  <a:pt x="1859280" y="1455589"/>
                </a:lnTo>
                <a:lnTo>
                  <a:pt x="1856122" y="1462326"/>
                </a:lnTo>
                <a:lnTo>
                  <a:pt x="1852965" y="1469460"/>
                </a:lnTo>
                <a:lnTo>
                  <a:pt x="1850596" y="1476990"/>
                </a:lnTo>
                <a:lnTo>
                  <a:pt x="1849017" y="1484916"/>
                </a:lnTo>
                <a:lnTo>
                  <a:pt x="1847833" y="1492842"/>
                </a:lnTo>
                <a:lnTo>
                  <a:pt x="1847438" y="1500768"/>
                </a:lnTo>
                <a:lnTo>
                  <a:pt x="1847438" y="1628776"/>
                </a:lnTo>
                <a:lnTo>
                  <a:pt x="1837570" y="1628776"/>
                </a:lnTo>
                <a:lnTo>
                  <a:pt x="1837570" y="1500768"/>
                </a:lnTo>
                <a:lnTo>
                  <a:pt x="1837175" y="1492842"/>
                </a:lnTo>
                <a:lnTo>
                  <a:pt x="1836386" y="1485312"/>
                </a:lnTo>
                <a:lnTo>
                  <a:pt x="1834412" y="1478178"/>
                </a:lnTo>
                <a:lnTo>
                  <a:pt x="1832439" y="1470252"/>
                </a:lnTo>
                <a:lnTo>
                  <a:pt x="1830070" y="1463515"/>
                </a:lnTo>
                <a:lnTo>
                  <a:pt x="1826518" y="1456778"/>
                </a:lnTo>
                <a:lnTo>
                  <a:pt x="1822965" y="1450833"/>
                </a:lnTo>
                <a:lnTo>
                  <a:pt x="1818623" y="1444888"/>
                </a:lnTo>
                <a:lnTo>
                  <a:pt x="1813886" y="1438944"/>
                </a:lnTo>
                <a:lnTo>
                  <a:pt x="1809150" y="1433792"/>
                </a:lnTo>
                <a:lnTo>
                  <a:pt x="1803623" y="1428640"/>
                </a:lnTo>
                <a:lnTo>
                  <a:pt x="1798097" y="1424280"/>
                </a:lnTo>
                <a:lnTo>
                  <a:pt x="1791781" y="1420317"/>
                </a:lnTo>
                <a:lnTo>
                  <a:pt x="1785466" y="1416354"/>
                </a:lnTo>
                <a:lnTo>
                  <a:pt x="1778755" y="1413580"/>
                </a:lnTo>
                <a:lnTo>
                  <a:pt x="1771650" y="1411202"/>
                </a:lnTo>
                <a:lnTo>
                  <a:pt x="1774808" y="1406446"/>
                </a:lnTo>
                <a:lnTo>
                  <a:pt x="1777571" y="1401294"/>
                </a:lnTo>
                <a:lnTo>
                  <a:pt x="1779940" y="1394953"/>
                </a:lnTo>
                <a:lnTo>
                  <a:pt x="1782308" y="1388216"/>
                </a:lnTo>
                <a:lnTo>
                  <a:pt x="1784282" y="1380290"/>
                </a:lnTo>
                <a:lnTo>
                  <a:pt x="1785466" y="1371571"/>
                </a:lnTo>
                <a:lnTo>
                  <a:pt x="1786650" y="1361663"/>
                </a:lnTo>
                <a:lnTo>
                  <a:pt x="1787045" y="1350963"/>
                </a:lnTo>
                <a:close/>
                <a:moveTo>
                  <a:pt x="1316831" y="1350963"/>
                </a:moveTo>
                <a:lnTo>
                  <a:pt x="1412875" y="1350963"/>
                </a:lnTo>
                <a:lnTo>
                  <a:pt x="1413272" y="1360950"/>
                </a:lnTo>
                <a:lnTo>
                  <a:pt x="1414066" y="1370138"/>
                </a:lnTo>
                <a:lnTo>
                  <a:pt x="1415653" y="1378527"/>
                </a:lnTo>
                <a:lnTo>
                  <a:pt x="1416844" y="1386116"/>
                </a:lnTo>
                <a:lnTo>
                  <a:pt x="1418828" y="1392907"/>
                </a:lnTo>
                <a:lnTo>
                  <a:pt x="1420813" y="1398900"/>
                </a:lnTo>
                <a:lnTo>
                  <a:pt x="1423194" y="1404492"/>
                </a:lnTo>
                <a:lnTo>
                  <a:pt x="1425575" y="1408886"/>
                </a:lnTo>
                <a:lnTo>
                  <a:pt x="1419622" y="1410884"/>
                </a:lnTo>
                <a:lnTo>
                  <a:pt x="1413272" y="1412881"/>
                </a:lnTo>
                <a:lnTo>
                  <a:pt x="1407716" y="1414878"/>
                </a:lnTo>
                <a:lnTo>
                  <a:pt x="1402556" y="1418074"/>
                </a:lnTo>
                <a:lnTo>
                  <a:pt x="1397000" y="1420870"/>
                </a:lnTo>
                <a:lnTo>
                  <a:pt x="1391841" y="1424466"/>
                </a:lnTo>
                <a:lnTo>
                  <a:pt x="1386681" y="1427661"/>
                </a:lnTo>
                <a:lnTo>
                  <a:pt x="1382316" y="1432056"/>
                </a:lnTo>
                <a:lnTo>
                  <a:pt x="1377950" y="1436050"/>
                </a:lnTo>
                <a:lnTo>
                  <a:pt x="1374378" y="1440844"/>
                </a:lnTo>
                <a:lnTo>
                  <a:pt x="1370410" y="1445638"/>
                </a:lnTo>
                <a:lnTo>
                  <a:pt x="1366441" y="1450431"/>
                </a:lnTo>
                <a:lnTo>
                  <a:pt x="1363663" y="1456024"/>
                </a:lnTo>
                <a:lnTo>
                  <a:pt x="1360885" y="1461616"/>
                </a:lnTo>
                <a:lnTo>
                  <a:pt x="1358106" y="1467209"/>
                </a:lnTo>
                <a:lnTo>
                  <a:pt x="1356519" y="1473201"/>
                </a:lnTo>
                <a:lnTo>
                  <a:pt x="1352947" y="1464413"/>
                </a:lnTo>
                <a:lnTo>
                  <a:pt x="1348978" y="1456423"/>
                </a:lnTo>
                <a:lnTo>
                  <a:pt x="1344216" y="1448833"/>
                </a:lnTo>
                <a:lnTo>
                  <a:pt x="1339056" y="1441643"/>
                </a:lnTo>
                <a:lnTo>
                  <a:pt x="1332706" y="1434852"/>
                </a:lnTo>
                <a:lnTo>
                  <a:pt x="1325960" y="1428860"/>
                </a:lnTo>
                <a:lnTo>
                  <a:pt x="1318816" y="1423267"/>
                </a:lnTo>
                <a:lnTo>
                  <a:pt x="1311275" y="1418873"/>
                </a:lnTo>
                <a:lnTo>
                  <a:pt x="1314053" y="1401696"/>
                </a:lnTo>
                <a:lnTo>
                  <a:pt x="1316038" y="1384918"/>
                </a:lnTo>
                <a:lnTo>
                  <a:pt x="1316435" y="1376130"/>
                </a:lnTo>
                <a:lnTo>
                  <a:pt x="1316831" y="1367741"/>
                </a:lnTo>
                <a:lnTo>
                  <a:pt x="1317228" y="1359352"/>
                </a:lnTo>
                <a:lnTo>
                  <a:pt x="1316831" y="1350963"/>
                </a:lnTo>
                <a:close/>
                <a:moveTo>
                  <a:pt x="692943" y="1350963"/>
                </a:moveTo>
                <a:lnTo>
                  <a:pt x="941785" y="1350963"/>
                </a:lnTo>
                <a:lnTo>
                  <a:pt x="941785" y="1366815"/>
                </a:lnTo>
                <a:lnTo>
                  <a:pt x="942578" y="1381479"/>
                </a:lnTo>
                <a:lnTo>
                  <a:pt x="944166" y="1395746"/>
                </a:lnTo>
                <a:lnTo>
                  <a:pt x="946150" y="1409617"/>
                </a:lnTo>
                <a:lnTo>
                  <a:pt x="938610" y="1412391"/>
                </a:lnTo>
                <a:lnTo>
                  <a:pt x="931466" y="1414769"/>
                </a:lnTo>
                <a:lnTo>
                  <a:pt x="924719" y="1418732"/>
                </a:lnTo>
                <a:lnTo>
                  <a:pt x="917972" y="1422299"/>
                </a:lnTo>
                <a:lnTo>
                  <a:pt x="912019" y="1427055"/>
                </a:lnTo>
                <a:lnTo>
                  <a:pt x="906066" y="1431810"/>
                </a:lnTo>
                <a:lnTo>
                  <a:pt x="900906" y="1437359"/>
                </a:lnTo>
                <a:lnTo>
                  <a:pt x="896144" y="1442907"/>
                </a:lnTo>
                <a:lnTo>
                  <a:pt x="891381" y="1448852"/>
                </a:lnTo>
                <a:lnTo>
                  <a:pt x="887809" y="1455589"/>
                </a:lnTo>
                <a:lnTo>
                  <a:pt x="883841" y="1462326"/>
                </a:lnTo>
                <a:lnTo>
                  <a:pt x="881459" y="1469460"/>
                </a:lnTo>
                <a:lnTo>
                  <a:pt x="878681" y="1476990"/>
                </a:lnTo>
                <a:lnTo>
                  <a:pt x="877094" y="1484916"/>
                </a:lnTo>
                <a:lnTo>
                  <a:pt x="876300" y="1492842"/>
                </a:lnTo>
                <a:lnTo>
                  <a:pt x="875903" y="1500768"/>
                </a:lnTo>
                <a:lnTo>
                  <a:pt x="875903" y="1628776"/>
                </a:lnTo>
                <a:lnTo>
                  <a:pt x="692943" y="1628776"/>
                </a:lnTo>
                <a:lnTo>
                  <a:pt x="686990" y="1628776"/>
                </a:lnTo>
                <a:lnTo>
                  <a:pt x="681434" y="1627983"/>
                </a:lnTo>
                <a:lnTo>
                  <a:pt x="675878" y="1626002"/>
                </a:lnTo>
                <a:lnTo>
                  <a:pt x="671115" y="1624417"/>
                </a:lnTo>
                <a:lnTo>
                  <a:pt x="665956" y="1622039"/>
                </a:lnTo>
                <a:lnTo>
                  <a:pt x="661193" y="1618868"/>
                </a:lnTo>
                <a:lnTo>
                  <a:pt x="657224" y="1616094"/>
                </a:lnTo>
                <a:lnTo>
                  <a:pt x="652859" y="1612131"/>
                </a:lnTo>
                <a:lnTo>
                  <a:pt x="648890" y="1608168"/>
                </a:lnTo>
                <a:lnTo>
                  <a:pt x="646112" y="1603809"/>
                </a:lnTo>
                <a:lnTo>
                  <a:pt x="643334" y="1599053"/>
                </a:lnTo>
                <a:lnTo>
                  <a:pt x="640556" y="1594297"/>
                </a:lnTo>
                <a:lnTo>
                  <a:pt x="638968" y="1589145"/>
                </a:lnTo>
                <a:lnTo>
                  <a:pt x="637381" y="1583597"/>
                </a:lnTo>
                <a:lnTo>
                  <a:pt x="636587" y="1578048"/>
                </a:lnTo>
                <a:lnTo>
                  <a:pt x="636587" y="1572104"/>
                </a:lnTo>
                <a:lnTo>
                  <a:pt x="636587" y="1407635"/>
                </a:lnTo>
                <a:lnTo>
                  <a:pt x="636587" y="1401691"/>
                </a:lnTo>
                <a:lnTo>
                  <a:pt x="637381" y="1396142"/>
                </a:lnTo>
                <a:lnTo>
                  <a:pt x="638968" y="1390990"/>
                </a:lnTo>
                <a:lnTo>
                  <a:pt x="640556" y="1385442"/>
                </a:lnTo>
                <a:lnTo>
                  <a:pt x="643334" y="1380686"/>
                </a:lnTo>
                <a:lnTo>
                  <a:pt x="646112" y="1375534"/>
                </a:lnTo>
                <a:lnTo>
                  <a:pt x="648890" y="1371571"/>
                </a:lnTo>
                <a:lnTo>
                  <a:pt x="652859" y="1367608"/>
                </a:lnTo>
                <a:lnTo>
                  <a:pt x="657224" y="1364041"/>
                </a:lnTo>
                <a:lnTo>
                  <a:pt x="661193" y="1360474"/>
                </a:lnTo>
                <a:lnTo>
                  <a:pt x="665956" y="1357700"/>
                </a:lnTo>
                <a:lnTo>
                  <a:pt x="671115" y="1355322"/>
                </a:lnTo>
                <a:lnTo>
                  <a:pt x="675878" y="1353341"/>
                </a:lnTo>
                <a:lnTo>
                  <a:pt x="681434" y="1352152"/>
                </a:lnTo>
                <a:lnTo>
                  <a:pt x="686990" y="1351359"/>
                </a:lnTo>
                <a:lnTo>
                  <a:pt x="692943" y="1350963"/>
                </a:lnTo>
                <a:close/>
                <a:moveTo>
                  <a:pt x="2082006" y="1166813"/>
                </a:moveTo>
                <a:lnTo>
                  <a:pt x="2083990" y="1169978"/>
                </a:lnTo>
                <a:lnTo>
                  <a:pt x="2086768" y="1172747"/>
                </a:lnTo>
                <a:lnTo>
                  <a:pt x="2089547" y="1175120"/>
                </a:lnTo>
                <a:lnTo>
                  <a:pt x="2093515" y="1176702"/>
                </a:lnTo>
                <a:lnTo>
                  <a:pt x="2096293" y="1177494"/>
                </a:lnTo>
                <a:lnTo>
                  <a:pt x="2100262" y="1177494"/>
                </a:lnTo>
                <a:lnTo>
                  <a:pt x="2107803" y="1177098"/>
                </a:lnTo>
                <a:lnTo>
                  <a:pt x="2116137" y="1176702"/>
                </a:lnTo>
                <a:lnTo>
                  <a:pt x="2125662" y="1177098"/>
                </a:lnTo>
                <a:lnTo>
                  <a:pt x="2135584" y="1177889"/>
                </a:lnTo>
                <a:lnTo>
                  <a:pt x="2144315" y="1179076"/>
                </a:lnTo>
                <a:lnTo>
                  <a:pt x="2152650" y="1180658"/>
                </a:lnTo>
                <a:lnTo>
                  <a:pt x="2161381" y="1183427"/>
                </a:lnTo>
                <a:lnTo>
                  <a:pt x="2169318" y="1186196"/>
                </a:lnTo>
                <a:lnTo>
                  <a:pt x="2176462" y="1189756"/>
                </a:lnTo>
                <a:lnTo>
                  <a:pt x="2183606" y="1193317"/>
                </a:lnTo>
                <a:lnTo>
                  <a:pt x="2190353" y="1197668"/>
                </a:lnTo>
                <a:lnTo>
                  <a:pt x="2196703" y="1202810"/>
                </a:lnTo>
                <a:lnTo>
                  <a:pt x="2202656" y="1208348"/>
                </a:lnTo>
                <a:lnTo>
                  <a:pt x="2207815" y="1213886"/>
                </a:lnTo>
                <a:lnTo>
                  <a:pt x="2212975" y="1220611"/>
                </a:lnTo>
                <a:lnTo>
                  <a:pt x="2217737" y="1227731"/>
                </a:lnTo>
                <a:lnTo>
                  <a:pt x="2222500" y="1234852"/>
                </a:lnTo>
                <a:lnTo>
                  <a:pt x="2226072" y="1243554"/>
                </a:lnTo>
                <a:lnTo>
                  <a:pt x="2231628" y="1256213"/>
                </a:lnTo>
                <a:lnTo>
                  <a:pt x="2236787" y="1268476"/>
                </a:lnTo>
                <a:lnTo>
                  <a:pt x="2240756" y="1280343"/>
                </a:lnTo>
                <a:lnTo>
                  <a:pt x="2244725" y="1291814"/>
                </a:lnTo>
                <a:lnTo>
                  <a:pt x="2247503" y="1302890"/>
                </a:lnTo>
                <a:lnTo>
                  <a:pt x="2250281" y="1313175"/>
                </a:lnTo>
                <a:lnTo>
                  <a:pt x="2252265" y="1323460"/>
                </a:lnTo>
                <a:lnTo>
                  <a:pt x="2253853" y="1333350"/>
                </a:lnTo>
                <a:lnTo>
                  <a:pt x="2254647" y="1342843"/>
                </a:lnTo>
                <a:lnTo>
                  <a:pt x="2255043" y="1352337"/>
                </a:lnTo>
                <a:lnTo>
                  <a:pt x="2255837" y="1361831"/>
                </a:lnTo>
                <a:lnTo>
                  <a:pt x="2255043" y="1371325"/>
                </a:lnTo>
                <a:lnTo>
                  <a:pt x="2254647" y="1380027"/>
                </a:lnTo>
                <a:lnTo>
                  <a:pt x="2253853" y="1389126"/>
                </a:lnTo>
                <a:lnTo>
                  <a:pt x="2252662" y="1398619"/>
                </a:lnTo>
                <a:lnTo>
                  <a:pt x="2251075" y="1408113"/>
                </a:lnTo>
                <a:lnTo>
                  <a:pt x="2245122" y="1407322"/>
                </a:lnTo>
                <a:lnTo>
                  <a:pt x="2239168" y="1406926"/>
                </a:lnTo>
                <a:lnTo>
                  <a:pt x="2220118" y="1406926"/>
                </a:lnTo>
                <a:lnTo>
                  <a:pt x="2219722" y="1396246"/>
                </a:lnTo>
                <a:lnTo>
                  <a:pt x="2219325" y="1385961"/>
                </a:lnTo>
                <a:lnTo>
                  <a:pt x="2218928" y="1382401"/>
                </a:lnTo>
                <a:lnTo>
                  <a:pt x="2218134" y="1379632"/>
                </a:lnTo>
                <a:lnTo>
                  <a:pt x="2216547" y="1377258"/>
                </a:lnTo>
                <a:lnTo>
                  <a:pt x="2214165" y="1374489"/>
                </a:lnTo>
                <a:lnTo>
                  <a:pt x="2212181" y="1372907"/>
                </a:lnTo>
                <a:lnTo>
                  <a:pt x="2209403" y="1371325"/>
                </a:lnTo>
                <a:lnTo>
                  <a:pt x="2206228" y="1370534"/>
                </a:lnTo>
                <a:lnTo>
                  <a:pt x="2203053" y="1369742"/>
                </a:lnTo>
                <a:lnTo>
                  <a:pt x="2199878" y="1369742"/>
                </a:lnTo>
                <a:lnTo>
                  <a:pt x="2196703" y="1370929"/>
                </a:lnTo>
                <a:lnTo>
                  <a:pt x="2193925" y="1372116"/>
                </a:lnTo>
                <a:lnTo>
                  <a:pt x="2191543" y="1373698"/>
                </a:lnTo>
                <a:lnTo>
                  <a:pt x="2189559" y="1376072"/>
                </a:lnTo>
                <a:lnTo>
                  <a:pt x="2187178" y="1378841"/>
                </a:lnTo>
                <a:lnTo>
                  <a:pt x="2185987" y="1381214"/>
                </a:lnTo>
                <a:lnTo>
                  <a:pt x="2185590" y="1384774"/>
                </a:lnTo>
                <a:lnTo>
                  <a:pt x="2184003" y="1395455"/>
                </a:lnTo>
                <a:lnTo>
                  <a:pt x="2182018" y="1406926"/>
                </a:lnTo>
                <a:lnTo>
                  <a:pt x="2013743" y="1406926"/>
                </a:lnTo>
                <a:lnTo>
                  <a:pt x="2010965" y="1399015"/>
                </a:lnTo>
                <a:lnTo>
                  <a:pt x="2009775" y="1395850"/>
                </a:lnTo>
                <a:lnTo>
                  <a:pt x="2008584" y="1393477"/>
                </a:lnTo>
                <a:lnTo>
                  <a:pt x="2006600" y="1391499"/>
                </a:lnTo>
                <a:lnTo>
                  <a:pt x="2003822" y="1389126"/>
                </a:lnTo>
                <a:lnTo>
                  <a:pt x="2001440" y="1387939"/>
                </a:lnTo>
                <a:lnTo>
                  <a:pt x="1998662" y="1387148"/>
                </a:lnTo>
                <a:lnTo>
                  <a:pt x="1995090" y="1386752"/>
                </a:lnTo>
                <a:lnTo>
                  <a:pt x="1992312" y="1386752"/>
                </a:lnTo>
                <a:lnTo>
                  <a:pt x="1988740" y="1387543"/>
                </a:lnTo>
                <a:lnTo>
                  <a:pt x="1986359" y="1388730"/>
                </a:lnTo>
                <a:lnTo>
                  <a:pt x="1983581" y="1390708"/>
                </a:lnTo>
                <a:lnTo>
                  <a:pt x="1981597" y="1393081"/>
                </a:lnTo>
                <a:lnTo>
                  <a:pt x="1980009" y="1395455"/>
                </a:lnTo>
                <a:lnTo>
                  <a:pt x="1978818" y="1398224"/>
                </a:lnTo>
                <a:lnTo>
                  <a:pt x="1978025" y="1400993"/>
                </a:lnTo>
                <a:lnTo>
                  <a:pt x="1978025" y="1404553"/>
                </a:lnTo>
                <a:lnTo>
                  <a:pt x="1978025" y="1406926"/>
                </a:lnTo>
                <a:lnTo>
                  <a:pt x="1952625" y="1406926"/>
                </a:lnTo>
                <a:lnTo>
                  <a:pt x="1949847" y="1390708"/>
                </a:lnTo>
                <a:lnTo>
                  <a:pt x="1949053" y="1382005"/>
                </a:lnTo>
                <a:lnTo>
                  <a:pt x="1948259" y="1373698"/>
                </a:lnTo>
                <a:lnTo>
                  <a:pt x="1947862" y="1364996"/>
                </a:lnTo>
                <a:lnTo>
                  <a:pt x="1947862" y="1355897"/>
                </a:lnTo>
                <a:lnTo>
                  <a:pt x="1948259" y="1346404"/>
                </a:lnTo>
                <a:lnTo>
                  <a:pt x="1949053" y="1337305"/>
                </a:lnTo>
                <a:lnTo>
                  <a:pt x="1950243" y="1327020"/>
                </a:lnTo>
                <a:lnTo>
                  <a:pt x="1952228" y="1316736"/>
                </a:lnTo>
                <a:lnTo>
                  <a:pt x="1954609" y="1305659"/>
                </a:lnTo>
                <a:lnTo>
                  <a:pt x="1958181" y="1294188"/>
                </a:lnTo>
                <a:lnTo>
                  <a:pt x="1961356" y="1282716"/>
                </a:lnTo>
                <a:lnTo>
                  <a:pt x="1966118" y="1270453"/>
                </a:lnTo>
                <a:lnTo>
                  <a:pt x="1971675" y="1257399"/>
                </a:lnTo>
                <a:lnTo>
                  <a:pt x="1977231" y="1243554"/>
                </a:lnTo>
                <a:lnTo>
                  <a:pt x="1980803" y="1237225"/>
                </a:lnTo>
                <a:lnTo>
                  <a:pt x="1984772" y="1230896"/>
                </a:lnTo>
                <a:lnTo>
                  <a:pt x="1988740" y="1224567"/>
                </a:lnTo>
                <a:lnTo>
                  <a:pt x="1993106" y="1218238"/>
                </a:lnTo>
                <a:lnTo>
                  <a:pt x="1994693" y="1215864"/>
                </a:lnTo>
                <a:lnTo>
                  <a:pt x="1996281" y="1213491"/>
                </a:lnTo>
                <a:lnTo>
                  <a:pt x="2001440" y="1208744"/>
                </a:lnTo>
                <a:lnTo>
                  <a:pt x="2006600" y="1203601"/>
                </a:lnTo>
                <a:lnTo>
                  <a:pt x="2011362" y="1198855"/>
                </a:lnTo>
                <a:lnTo>
                  <a:pt x="2016522" y="1194899"/>
                </a:lnTo>
                <a:lnTo>
                  <a:pt x="2022078" y="1190943"/>
                </a:lnTo>
                <a:lnTo>
                  <a:pt x="2027634" y="1186987"/>
                </a:lnTo>
                <a:lnTo>
                  <a:pt x="2033190" y="1184218"/>
                </a:lnTo>
                <a:lnTo>
                  <a:pt x="2038350" y="1181449"/>
                </a:lnTo>
                <a:lnTo>
                  <a:pt x="2043906" y="1178285"/>
                </a:lnTo>
                <a:lnTo>
                  <a:pt x="2049859" y="1176307"/>
                </a:lnTo>
                <a:lnTo>
                  <a:pt x="2060972" y="1171956"/>
                </a:lnTo>
                <a:lnTo>
                  <a:pt x="2071290" y="1169187"/>
                </a:lnTo>
                <a:lnTo>
                  <a:pt x="2082006" y="1166813"/>
                </a:lnTo>
                <a:close/>
                <a:moveTo>
                  <a:pt x="1110232" y="1166813"/>
                </a:moveTo>
                <a:lnTo>
                  <a:pt x="1112219" y="1169978"/>
                </a:lnTo>
                <a:lnTo>
                  <a:pt x="1115000" y="1172747"/>
                </a:lnTo>
                <a:lnTo>
                  <a:pt x="1118179" y="1175120"/>
                </a:lnTo>
                <a:lnTo>
                  <a:pt x="1121359" y="1176702"/>
                </a:lnTo>
                <a:lnTo>
                  <a:pt x="1124935" y="1177494"/>
                </a:lnTo>
                <a:lnTo>
                  <a:pt x="1128114" y="1177494"/>
                </a:lnTo>
                <a:lnTo>
                  <a:pt x="1136062" y="1177098"/>
                </a:lnTo>
                <a:lnTo>
                  <a:pt x="1144407" y="1176702"/>
                </a:lnTo>
                <a:lnTo>
                  <a:pt x="1154342" y="1177098"/>
                </a:lnTo>
                <a:lnTo>
                  <a:pt x="1163879" y="1177889"/>
                </a:lnTo>
                <a:lnTo>
                  <a:pt x="1173019" y="1179076"/>
                </a:lnTo>
                <a:lnTo>
                  <a:pt x="1181364" y="1180658"/>
                </a:lnTo>
                <a:lnTo>
                  <a:pt x="1189709" y="1183427"/>
                </a:lnTo>
                <a:lnTo>
                  <a:pt x="1197259" y="1186196"/>
                </a:lnTo>
                <a:lnTo>
                  <a:pt x="1204810" y="1189756"/>
                </a:lnTo>
                <a:lnTo>
                  <a:pt x="1211963" y="1193317"/>
                </a:lnTo>
                <a:lnTo>
                  <a:pt x="1218718" y="1197668"/>
                </a:lnTo>
                <a:lnTo>
                  <a:pt x="1225077" y="1202810"/>
                </a:lnTo>
                <a:lnTo>
                  <a:pt x="1231037" y="1208348"/>
                </a:lnTo>
                <a:lnTo>
                  <a:pt x="1236601" y="1213886"/>
                </a:lnTo>
                <a:lnTo>
                  <a:pt x="1241767" y="1220611"/>
                </a:lnTo>
                <a:lnTo>
                  <a:pt x="1246138" y="1227731"/>
                </a:lnTo>
                <a:lnTo>
                  <a:pt x="1250907" y="1234852"/>
                </a:lnTo>
                <a:lnTo>
                  <a:pt x="1254881" y="1243554"/>
                </a:lnTo>
                <a:lnTo>
                  <a:pt x="1260444" y="1256213"/>
                </a:lnTo>
                <a:lnTo>
                  <a:pt x="1265213" y="1268476"/>
                </a:lnTo>
                <a:lnTo>
                  <a:pt x="1269584" y="1280343"/>
                </a:lnTo>
                <a:lnTo>
                  <a:pt x="1273160" y="1291814"/>
                </a:lnTo>
                <a:lnTo>
                  <a:pt x="1276339" y="1302890"/>
                </a:lnTo>
                <a:lnTo>
                  <a:pt x="1278724" y="1313175"/>
                </a:lnTo>
                <a:lnTo>
                  <a:pt x="1281108" y="1323460"/>
                </a:lnTo>
                <a:lnTo>
                  <a:pt x="1282300" y="1333350"/>
                </a:lnTo>
                <a:lnTo>
                  <a:pt x="1283492" y="1342843"/>
                </a:lnTo>
                <a:lnTo>
                  <a:pt x="1283890" y="1352337"/>
                </a:lnTo>
                <a:lnTo>
                  <a:pt x="1284287" y="1361831"/>
                </a:lnTo>
                <a:lnTo>
                  <a:pt x="1283890" y="1371325"/>
                </a:lnTo>
                <a:lnTo>
                  <a:pt x="1283492" y="1380027"/>
                </a:lnTo>
                <a:lnTo>
                  <a:pt x="1282300" y="1389126"/>
                </a:lnTo>
                <a:lnTo>
                  <a:pt x="1281506" y="1398619"/>
                </a:lnTo>
                <a:lnTo>
                  <a:pt x="1279519" y="1408113"/>
                </a:lnTo>
                <a:lnTo>
                  <a:pt x="1273558" y="1407322"/>
                </a:lnTo>
                <a:lnTo>
                  <a:pt x="1267994" y="1406926"/>
                </a:lnTo>
                <a:lnTo>
                  <a:pt x="1248920" y="1406926"/>
                </a:lnTo>
                <a:lnTo>
                  <a:pt x="1248125" y="1385961"/>
                </a:lnTo>
                <a:lnTo>
                  <a:pt x="1247728" y="1382401"/>
                </a:lnTo>
                <a:lnTo>
                  <a:pt x="1246138" y="1379632"/>
                </a:lnTo>
                <a:lnTo>
                  <a:pt x="1244946" y="1377258"/>
                </a:lnTo>
                <a:lnTo>
                  <a:pt x="1242959" y="1374489"/>
                </a:lnTo>
                <a:lnTo>
                  <a:pt x="1240575" y="1372907"/>
                </a:lnTo>
                <a:lnTo>
                  <a:pt x="1237793" y="1371325"/>
                </a:lnTo>
                <a:lnTo>
                  <a:pt x="1235011" y="1370534"/>
                </a:lnTo>
                <a:lnTo>
                  <a:pt x="1231435" y="1369742"/>
                </a:lnTo>
                <a:lnTo>
                  <a:pt x="1228653" y="1369742"/>
                </a:lnTo>
                <a:lnTo>
                  <a:pt x="1225077" y="1370929"/>
                </a:lnTo>
                <a:lnTo>
                  <a:pt x="1222692" y="1372116"/>
                </a:lnTo>
                <a:lnTo>
                  <a:pt x="1220308" y="1373698"/>
                </a:lnTo>
                <a:lnTo>
                  <a:pt x="1217526" y="1376072"/>
                </a:lnTo>
                <a:lnTo>
                  <a:pt x="1215937" y="1378841"/>
                </a:lnTo>
                <a:lnTo>
                  <a:pt x="1214745" y="1381214"/>
                </a:lnTo>
                <a:lnTo>
                  <a:pt x="1214347" y="1384774"/>
                </a:lnTo>
                <a:lnTo>
                  <a:pt x="1211963" y="1395455"/>
                </a:lnTo>
                <a:lnTo>
                  <a:pt x="1209976" y="1406926"/>
                </a:lnTo>
                <a:lnTo>
                  <a:pt x="1041881" y="1406926"/>
                </a:lnTo>
                <a:lnTo>
                  <a:pt x="1039497" y="1399015"/>
                </a:lnTo>
                <a:lnTo>
                  <a:pt x="1038305" y="1395850"/>
                </a:lnTo>
                <a:lnTo>
                  <a:pt x="1036715" y="1393477"/>
                </a:lnTo>
                <a:lnTo>
                  <a:pt x="1034728" y="1391499"/>
                </a:lnTo>
                <a:lnTo>
                  <a:pt x="1032344" y="1389126"/>
                </a:lnTo>
                <a:lnTo>
                  <a:pt x="1029960" y="1387939"/>
                </a:lnTo>
                <a:lnTo>
                  <a:pt x="1026780" y="1387148"/>
                </a:lnTo>
                <a:lnTo>
                  <a:pt x="1023601" y="1386752"/>
                </a:lnTo>
                <a:lnTo>
                  <a:pt x="1020422" y="1386752"/>
                </a:lnTo>
                <a:lnTo>
                  <a:pt x="1017243" y="1387543"/>
                </a:lnTo>
                <a:lnTo>
                  <a:pt x="1014461" y="1388730"/>
                </a:lnTo>
                <a:lnTo>
                  <a:pt x="1012077" y="1390708"/>
                </a:lnTo>
                <a:lnTo>
                  <a:pt x="1010090" y="1393081"/>
                </a:lnTo>
                <a:lnTo>
                  <a:pt x="1008103" y="1395455"/>
                </a:lnTo>
                <a:lnTo>
                  <a:pt x="1006911" y="1398224"/>
                </a:lnTo>
                <a:lnTo>
                  <a:pt x="1006116" y="1400993"/>
                </a:lnTo>
                <a:lnTo>
                  <a:pt x="1006116" y="1404553"/>
                </a:lnTo>
                <a:lnTo>
                  <a:pt x="1006116" y="1406926"/>
                </a:lnTo>
                <a:lnTo>
                  <a:pt x="980684" y="1406926"/>
                </a:lnTo>
                <a:lnTo>
                  <a:pt x="978299" y="1390708"/>
                </a:lnTo>
                <a:lnTo>
                  <a:pt x="977107" y="1382005"/>
                </a:lnTo>
                <a:lnTo>
                  <a:pt x="976710" y="1373698"/>
                </a:lnTo>
                <a:lnTo>
                  <a:pt x="976312" y="1364996"/>
                </a:lnTo>
                <a:lnTo>
                  <a:pt x="976312" y="1355897"/>
                </a:lnTo>
                <a:lnTo>
                  <a:pt x="976710" y="1346404"/>
                </a:lnTo>
                <a:lnTo>
                  <a:pt x="977504" y="1337305"/>
                </a:lnTo>
                <a:lnTo>
                  <a:pt x="978697" y="1327020"/>
                </a:lnTo>
                <a:lnTo>
                  <a:pt x="980286" y="1316736"/>
                </a:lnTo>
                <a:lnTo>
                  <a:pt x="983068" y="1305659"/>
                </a:lnTo>
                <a:lnTo>
                  <a:pt x="985850" y="1294188"/>
                </a:lnTo>
                <a:lnTo>
                  <a:pt x="989823" y="1282716"/>
                </a:lnTo>
                <a:lnTo>
                  <a:pt x="994195" y="1270453"/>
                </a:lnTo>
                <a:lnTo>
                  <a:pt x="999758" y="1257399"/>
                </a:lnTo>
                <a:lnTo>
                  <a:pt x="1005719" y="1243554"/>
                </a:lnTo>
                <a:lnTo>
                  <a:pt x="1008898" y="1237225"/>
                </a:lnTo>
                <a:lnTo>
                  <a:pt x="1012872" y="1230500"/>
                </a:lnTo>
                <a:lnTo>
                  <a:pt x="1016846" y="1224567"/>
                </a:lnTo>
                <a:lnTo>
                  <a:pt x="1021217" y="1218238"/>
                </a:lnTo>
                <a:lnTo>
                  <a:pt x="1023204" y="1215864"/>
                </a:lnTo>
                <a:lnTo>
                  <a:pt x="1024793" y="1213491"/>
                </a:lnTo>
                <a:lnTo>
                  <a:pt x="1029960" y="1208744"/>
                </a:lnTo>
                <a:lnTo>
                  <a:pt x="1034331" y="1203601"/>
                </a:lnTo>
                <a:lnTo>
                  <a:pt x="1039894" y="1198855"/>
                </a:lnTo>
                <a:lnTo>
                  <a:pt x="1045060" y="1194899"/>
                </a:lnTo>
                <a:lnTo>
                  <a:pt x="1050624" y="1190943"/>
                </a:lnTo>
                <a:lnTo>
                  <a:pt x="1055790" y="1186987"/>
                </a:lnTo>
                <a:lnTo>
                  <a:pt x="1061353" y="1184218"/>
                </a:lnTo>
                <a:lnTo>
                  <a:pt x="1066917" y="1181449"/>
                </a:lnTo>
                <a:lnTo>
                  <a:pt x="1072480" y="1178285"/>
                </a:lnTo>
                <a:lnTo>
                  <a:pt x="1078043" y="1176307"/>
                </a:lnTo>
                <a:lnTo>
                  <a:pt x="1089170" y="1171956"/>
                </a:lnTo>
                <a:lnTo>
                  <a:pt x="1099900" y="1169187"/>
                </a:lnTo>
                <a:lnTo>
                  <a:pt x="1110232" y="1166813"/>
                </a:lnTo>
                <a:close/>
                <a:moveTo>
                  <a:pt x="1601784" y="1141413"/>
                </a:moveTo>
                <a:lnTo>
                  <a:pt x="1608513" y="1141413"/>
                </a:lnTo>
                <a:lnTo>
                  <a:pt x="1616826" y="1141413"/>
                </a:lnTo>
                <a:lnTo>
                  <a:pt x="1628701" y="1141809"/>
                </a:lnTo>
                <a:lnTo>
                  <a:pt x="1639785" y="1142996"/>
                </a:lnTo>
                <a:lnTo>
                  <a:pt x="1644139" y="1143392"/>
                </a:lnTo>
                <a:lnTo>
                  <a:pt x="1656410" y="1145766"/>
                </a:lnTo>
                <a:lnTo>
                  <a:pt x="1668285" y="1149327"/>
                </a:lnTo>
                <a:lnTo>
                  <a:pt x="1673431" y="1150910"/>
                </a:lnTo>
                <a:lnTo>
                  <a:pt x="1682140" y="1154075"/>
                </a:lnTo>
                <a:lnTo>
                  <a:pt x="1690453" y="1157241"/>
                </a:lnTo>
                <a:lnTo>
                  <a:pt x="1694807" y="1158823"/>
                </a:lnTo>
                <a:lnTo>
                  <a:pt x="1703516" y="1163572"/>
                </a:lnTo>
                <a:lnTo>
                  <a:pt x="1711828" y="1167924"/>
                </a:lnTo>
                <a:lnTo>
                  <a:pt x="1714995" y="1169903"/>
                </a:lnTo>
                <a:lnTo>
                  <a:pt x="1726079" y="1177421"/>
                </a:lnTo>
                <a:lnTo>
                  <a:pt x="1729245" y="1179399"/>
                </a:lnTo>
                <a:lnTo>
                  <a:pt x="1739142" y="1186918"/>
                </a:lnTo>
                <a:lnTo>
                  <a:pt x="1740329" y="1188105"/>
                </a:lnTo>
                <a:lnTo>
                  <a:pt x="1745475" y="1192853"/>
                </a:lnTo>
                <a:lnTo>
                  <a:pt x="1747058" y="1194436"/>
                </a:lnTo>
                <a:lnTo>
                  <a:pt x="1748642" y="1196018"/>
                </a:lnTo>
                <a:lnTo>
                  <a:pt x="1743100" y="1240732"/>
                </a:lnTo>
                <a:lnTo>
                  <a:pt x="1739142" y="1274761"/>
                </a:lnTo>
                <a:lnTo>
                  <a:pt x="1736766" y="1296128"/>
                </a:lnTo>
                <a:lnTo>
                  <a:pt x="1738746" y="1294150"/>
                </a:lnTo>
                <a:lnTo>
                  <a:pt x="1739537" y="1293358"/>
                </a:lnTo>
                <a:lnTo>
                  <a:pt x="1740725" y="1293358"/>
                </a:lnTo>
                <a:lnTo>
                  <a:pt x="1741912" y="1293754"/>
                </a:lnTo>
                <a:lnTo>
                  <a:pt x="1743100" y="1294150"/>
                </a:lnTo>
                <a:lnTo>
                  <a:pt x="1744288" y="1295733"/>
                </a:lnTo>
                <a:lnTo>
                  <a:pt x="1745079" y="1297315"/>
                </a:lnTo>
                <a:lnTo>
                  <a:pt x="1747454" y="1301668"/>
                </a:lnTo>
                <a:lnTo>
                  <a:pt x="1749038" y="1307603"/>
                </a:lnTo>
                <a:lnTo>
                  <a:pt x="1750621" y="1315121"/>
                </a:lnTo>
                <a:lnTo>
                  <a:pt x="1751809" y="1323827"/>
                </a:lnTo>
                <a:lnTo>
                  <a:pt x="1752204" y="1332928"/>
                </a:lnTo>
                <a:lnTo>
                  <a:pt x="1752600" y="1343216"/>
                </a:lnTo>
                <a:lnTo>
                  <a:pt x="1752204" y="1352712"/>
                </a:lnTo>
                <a:lnTo>
                  <a:pt x="1751809" y="1361813"/>
                </a:lnTo>
                <a:lnTo>
                  <a:pt x="1750621" y="1370518"/>
                </a:lnTo>
                <a:lnTo>
                  <a:pt x="1749038" y="1378036"/>
                </a:lnTo>
                <a:lnTo>
                  <a:pt x="1747454" y="1383972"/>
                </a:lnTo>
                <a:lnTo>
                  <a:pt x="1745079" y="1388324"/>
                </a:lnTo>
                <a:lnTo>
                  <a:pt x="1744288" y="1390303"/>
                </a:lnTo>
                <a:lnTo>
                  <a:pt x="1743100" y="1391490"/>
                </a:lnTo>
                <a:lnTo>
                  <a:pt x="1741912" y="1391886"/>
                </a:lnTo>
                <a:lnTo>
                  <a:pt x="1740725" y="1392281"/>
                </a:lnTo>
                <a:lnTo>
                  <a:pt x="1739142" y="1391886"/>
                </a:lnTo>
                <a:lnTo>
                  <a:pt x="1737954" y="1391094"/>
                </a:lnTo>
                <a:lnTo>
                  <a:pt x="1736766" y="1389511"/>
                </a:lnTo>
                <a:lnTo>
                  <a:pt x="1735975" y="1387929"/>
                </a:lnTo>
                <a:lnTo>
                  <a:pt x="1733996" y="1382785"/>
                </a:lnTo>
                <a:lnTo>
                  <a:pt x="1731620" y="1376849"/>
                </a:lnTo>
                <a:lnTo>
                  <a:pt x="1730829" y="1384367"/>
                </a:lnTo>
                <a:lnTo>
                  <a:pt x="1729641" y="1391886"/>
                </a:lnTo>
                <a:lnTo>
                  <a:pt x="1725683" y="1406526"/>
                </a:lnTo>
                <a:lnTo>
                  <a:pt x="1475905" y="1406526"/>
                </a:lnTo>
                <a:lnTo>
                  <a:pt x="1471551" y="1394260"/>
                </a:lnTo>
                <a:lnTo>
                  <a:pt x="1469968" y="1388324"/>
                </a:lnTo>
                <a:lnTo>
                  <a:pt x="1467592" y="1381993"/>
                </a:lnTo>
                <a:lnTo>
                  <a:pt x="1466009" y="1387137"/>
                </a:lnTo>
                <a:lnTo>
                  <a:pt x="1464426" y="1391490"/>
                </a:lnTo>
                <a:lnTo>
                  <a:pt x="1463238" y="1392677"/>
                </a:lnTo>
                <a:lnTo>
                  <a:pt x="1462051" y="1393864"/>
                </a:lnTo>
                <a:lnTo>
                  <a:pt x="1460863" y="1394260"/>
                </a:lnTo>
                <a:lnTo>
                  <a:pt x="1459676" y="1394655"/>
                </a:lnTo>
                <a:lnTo>
                  <a:pt x="1458884" y="1394260"/>
                </a:lnTo>
                <a:lnTo>
                  <a:pt x="1457696" y="1393468"/>
                </a:lnTo>
                <a:lnTo>
                  <a:pt x="1456509" y="1392281"/>
                </a:lnTo>
                <a:lnTo>
                  <a:pt x="1454925" y="1391094"/>
                </a:lnTo>
                <a:lnTo>
                  <a:pt x="1452946" y="1386346"/>
                </a:lnTo>
                <a:lnTo>
                  <a:pt x="1451363" y="1380015"/>
                </a:lnTo>
                <a:lnTo>
                  <a:pt x="1450175" y="1372892"/>
                </a:lnTo>
                <a:lnTo>
                  <a:pt x="1448592" y="1364583"/>
                </a:lnTo>
                <a:lnTo>
                  <a:pt x="1447800" y="1355086"/>
                </a:lnTo>
                <a:lnTo>
                  <a:pt x="1447800" y="1345194"/>
                </a:lnTo>
                <a:lnTo>
                  <a:pt x="1447800" y="1334906"/>
                </a:lnTo>
                <a:lnTo>
                  <a:pt x="1448592" y="1325805"/>
                </a:lnTo>
                <a:lnTo>
                  <a:pt x="1450175" y="1317496"/>
                </a:lnTo>
                <a:lnTo>
                  <a:pt x="1451363" y="1310373"/>
                </a:lnTo>
                <a:lnTo>
                  <a:pt x="1452946" y="1304438"/>
                </a:lnTo>
                <a:lnTo>
                  <a:pt x="1454925" y="1299689"/>
                </a:lnTo>
                <a:lnTo>
                  <a:pt x="1456509" y="1298107"/>
                </a:lnTo>
                <a:lnTo>
                  <a:pt x="1457696" y="1296920"/>
                </a:lnTo>
                <a:lnTo>
                  <a:pt x="1458884" y="1296128"/>
                </a:lnTo>
                <a:lnTo>
                  <a:pt x="1459676" y="1296128"/>
                </a:lnTo>
                <a:lnTo>
                  <a:pt x="1460467" y="1296128"/>
                </a:lnTo>
                <a:lnTo>
                  <a:pt x="1461259" y="1296524"/>
                </a:lnTo>
                <a:lnTo>
                  <a:pt x="1462051" y="1283466"/>
                </a:lnTo>
                <a:lnTo>
                  <a:pt x="1462446" y="1277531"/>
                </a:lnTo>
                <a:lnTo>
                  <a:pt x="1464030" y="1271991"/>
                </a:lnTo>
                <a:lnTo>
                  <a:pt x="1462051" y="1258142"/>
                </a:lnTo>
                <a:lnTo>
                  <a:pt x="1460071" y="1245480"/>
                </a:lnTo>
                <a:lnTo>
                  <a:pt x="1456905" y="1223717"/>
                </a:lnTo>
                <a:lnTo>
                  <a:pt x="1453738" y="1208681"/>
                </a:lnTo>
                <a:lnTo>
                  <a:pt x="1452550" y="1203537"/>
                </a:lnTo>
                <a:lnTo>
                  <a:pt x="1458488" y="1199975"/>
                </a:lnTo>
                <a:lnTo>
                  <a:pt x="1465217" y="1196018"/>
                </a:lnTo>
                <a:lnTo>
                  <a:pt x="1471551" y="1191270"/>
                </a:lnTo>
                <a:lnTo>
                  <a:pt x="1477884" y="1186522"/>
                </a:lnTo>
                <a:lnTo>
                  <a:pt x="1489760" y="1177421"/>
                </a:lnTo>
                <a:lnTo>
                  <a:pt x="1495302" y="1173464"/>
                </a:lnTo>
                <a:lnTo>
                  <a:pt x="1500843" y="1170299"/>
                </a:lnTo>
                <a:lnTo>
                  <a:pt x="1515490" y="1163176"/>
                </a:lnTo>
                <a:lnTo>
                  <a:pt x="1530136" y="1157241"/>
                </a:lnTo>
                <a:lnTo>
                  <a:pt x="1539636" y="1154075"/>
                </a:lnTo>
                <a:lnTo>
                  <a:pt x="1548741" y="1150910"/>
                </a:lnTo>
                <a:lnTo>
                  <a:pt x="1558241" y="1148536"/>
                </a:lnTo>
                <a:lnTo>
                  <a:pt x="1568533" y="1145766"/>
                </a:lnTo>
                <a:lnTo>
                  <a:pt x="1576450" y="1144183"/>
                </a:lnTo>
                <a:lnTo>
                  <a:pt x="1583971" y="1142996"/>
                </a:lnTo>
                <a:lnTo>
                  <a:pt x="1594658" y="1142204"/>
                </a:lnTo>
                <a:lnTo>
                  <a:pt x="1601784" y="1141413"/>
                </a:lnTo>
                <a:close/>
                <a:moveTo>
                  <a:pt x="1832358" y="1052513"/>
                </a:moveTo>
                <a:lnTo>
                  <a:pt x="1843104" y="1052513"/>
                </a:lnTo>
                <a:lnTo>
                  <a:pt x="1847083" y="1052911"/>
                </a:lnTo>
                <a:lnTo>
                  <a:pt x="1839522" y="1055300"/>
                </a:lnTo>
                <a:lnTo>
                  <a:pt x="1831960" y="1058882"/>
                </a:lnTo>
                <a:lnTo>
                  <a:pt x="1825194" y="1062067"/>
                </a:lnTo>
                <a:lnTo>
                  <a:pt x="1818428" y="1065650"/>
                </a:lnTo>
                <a:lnTo>
                  <a:pt x="1820418" y="1066446"/>
                </a:lnTo>
                <a:lnTo>
                  <a:pt x="1828776" y="1066048"/>
                </a:lnTo>
                <a:lnTo>
                  <a:pt x="1837532" y="1065650"/>
                </a:lnTo>
                <a:lnTo>
                  <a:pt x="1846685" y="1066048"/>
                </a:lnTo>
                <a:lnTo>
                  <a:pt x="1856237" y="1066446"/>
                </a:lnTo>
                <a:lnTo>
                  <a:pt x="1865789" y="1067640"/>
                </a:lnTo>
                <a:lnTo>
                  <a:pt x="1876137" y="1069631"/>
                </a:lnTo>
                <a:lnTo>
                  <a:pt x="1885688" y="1072417"/>
                </a:lnTo>
                <a:lnTo>
                  <a:pt x="1895638" y="1075602"/>
                </a:lnTo>
                <a:lnTo>
                  <a:pt x="1905588" y="1079981"/>
                </a:lnTo>
                <a:lnTo>
                  <a:pt x="1910761" y="1082369"/>
                </a:lnTo>
                <a:lnTo>
                  <a:pt x="1915139" y="1085156"/>
                </a:lnTo>
                <a:lnTo>
                  <a:pt x="1919915" y="1088340"/>
                </a:lnTo>
                <a:lnTo>
                  <a:pt x="1924691" y="1091525"/>
                </a:lnTo>
                <a:lnTo>
                  <a:pt x="1929069" y="1095506"/>
                </a:lnTo>
                <a:lnTo>
                  <a:pt x="1933845" y="1099487"/>
                </a:lnTo>
                <a:lnTo>
                  <a:pt x="1938223" y="1103468"/>
                </a:lnTo>
                <a:lnTo>
                  <a:pt x="1942202" y="1108245"/>
                </a:lnTo>
                <a:lnTo>
                  <a:pt x="1946580" y="1112623"/>
                </a:lnTo>
                <a:lnTo>
                  <a:pt x="1950162" y="1118197"/>
                </a:lnTo>
                <a:lnTo>
                  <a:pt x="1954142" y="1123770"/>
                </a:lnTo>
                <a:lnTo>
                  <a:pt x="1957724" y="1129741"/>
                </a:lnTo>
                <a:lnTo>
                  <a:pt x="1960908" y="1136110"/>
                </a:lnTo>
                <a:lnTo>
                  <a:pt x="1964490" y="1142878"/>
                </a:lnTo>
                <a:lnTo>
                  <a:pt x="1968868" y="1152830"/>
                </a:lnTo>
                <a:lnTo>
                  <a:pt x="1972847" y="1163180"/>
                </a:lnTo>
                <a:lnTo>
                  <a:pt x="1979613" y="1182288"/>
                </a:lnTo>
                <a:lnTo>
                  <a:pt x="1975633" y="1185871"/>
                </a:lnTo>
                <a:lnTo>
                  <a:pt x="1972051" y="1190249"/>
                </a:lnTo>
                <a:lnTo>
                  <a:pt x="1967674" y="1192638"/>
                </a:lnTo>
                <a:lnTo>
                  <a:pt x="1965684" y="1193832"/>
                </a:lnTo>
                <a:lnTo>
                  <a:pt x="1963694" y="1195823"/>
                </a:lnTo>
                <a:lnTo>
                  <a:pt x="1962102" y="1197415"/>
                </a:lnTo>
                <a:lnTo>
                  <a:pt x="1961306" y="1199007"/>
                </a:lnTo>
                <a:lnTo>
                  <a:pt x="1960112" y="1201396"/>
                </a:lnTo>
                <a:lnTo>
                  <a:pt x="1959316" y="1202988"/>
                </a:lnTo>
                <a:lnTo>
                  <a:pt x="1958918" y="1205377"/>
                </a:lnTo>
                <a:lnTo>
                  <a:pt x="1958918" y="1207367"/>
                </a:lnTo>
                <a:lnTo>
                  <a:pt x="1952152" y="1218115"/>
                </a:lnTo>
                <a:lnTo>
                  <a:pt x="1946580" y="1229262"/>
                </a:lnTo>
                <a:lnTo>
                  <a:pt x="1941008" y="1240806"/>
                </a:lnTo>
                <a:lnTo>
                  <a:pt x="1936233" y="1252350"/>
                </a:lnTo>
                <a:lnTo>
                  <a:pt x="1932253" y="1263895"/>
                </a:lnTo>
                <a:lnTo>
                  <a:pt x="1928273" y="1274245"/>
                </a:lnTo>
                <a:lnTo>
                  <a:pt x="1925089" y="1284993"/>
                </a:lnTo>
                <a:lnTo>
                  <a:pt x="1921905" y="1294945"/>
                </a:lnTo>
                <a:lnTo>
                  <a:pt x="1919915" y="1304897"/>
                </a:lnTo>
                <a:lnTo>
                  <a:pt x="1917925" y="1314451"/>
                </a:lnTo>
                <a:lnTo>
                  <a:pt x="1784997" y="1314451"/>
                </a:lnTo>
                <a:lnTo>
                  <a:pt x="1783007" y="1303305"/>
                </a:lnTo>
                <a:lnTo>
                  <a:pt x="1780222" y="1293353"/>
                </a:lnTo>
                <a:lnTo>
                  <a:pt x="1778630" y="1288974"/>
                </a:lnTo>
                <a:lnTo>
                  <a:pt x="1777038" y="1284993"/>
                </a:lnTo>
                <a:lnTo>
                  <a:pt x="1775446" y="1281410"/>
                </a:lnTo>
                <a:lnTo>
                  <a:pt x="1773058" y="1278226"/>
                </a:lnTo>
                <a:lnTo>
                  <a:pt x="1782609" y="1200202"/>
                </a:lnTo>
                <a:lnTo>
                  <a:pt x="1783007" y="1196619"/>
                </a:lnTo>
                <a:lnTo>
                  <a:pt x="1783007" y="1192638"/>
                </a:lnTo>
                <a:lnTo>
                  <a:pt x="1782211" y="1189453"/>
                </a:lnTo>
                <a:lnTo>
                  <a:pt x="1781416" y="1185472"/>
                </a:lnTo>
                <a:lnTo>
                  <a:pt x="1779824" y="1182288"/>
                </a:lnTo>
                <a:lnTo>
                  <a:pt x="1778232" y="1178705"/>
                </a:lnTo>
                <a:lnTo>
                  <a:pt x="1776242" y="1175919"/>
                </a:lnTo>
                <a:lnTo>
                  <a:pt x="1774252" y="1172734"/>
                </a:lnTo>
                <a:lnTo>
                  <a:pt x="1767884" y="1166763"/>
                </a:lnTo>
                <a:lnTo>
                  <a:pt x="1761516" y="1161588"/>
                </a:lnTo>
                <a:lnTo>
                  <a:pt x="1752362" y="1154422"/>
                </a:lnTo>
                <a:lnTo>
                  <a:pt x="1741219" y="1146460"/>
                </a:lnTo>
                <a:lnTo>
                  <a:pt x="1734851" y="1142480"/>
                </a:lnTo>
                <a:lnTo>
                  <a:pt x="1728085" y="1138101"/>
                </a:lnTo>
                <a:lnTo>
                  <a:pt x="1720921" y="1134518"/>
                </a:lnTo>
                <a:lnTo>
                  <a:pt x="1712564" y="1130139"/>
                </a:lnTo>
                <a:lnTo>
                  <a:pt x="1704206" y="1126158"/>
                </a:lnTo>
                <a:lnTo>
                  <a:pt x="1695450" y="1122576"/>
                </a:lnTo>
                <a:lnTo>
                  <a:pt x="1698236" y="1118197"/>
                </a:lnTo>
                <a:lnTo>
                  <a:pt x="1701420" y="1114216"/>
                </a:lnTo>
                <a:lnTo>
                  <a:pt x="1697440" y="1114614"/>
                </a:lnTo>
                <a:lnTo>
                  <a:pt x="1701420" y="1111827"/>
                </a:lnTo>
                <a:lnTo>
                  <a:pt x="1705002" y="1109041"/>
                </a:lnTo>
                <a:lnTo>
                  <a:pt x="1710176" y="1103069"/>
                </a:lnTo>
                <a:lnTo>
                  <a:pt x="1715748" y="1097894"/>
                </a:lnTo>
                <a:lnTo>
                  <a:pt x="1721319" y="1093117"/>
                </a:lnTo>
                <a:lnTo>
                  <a:pt x="1726891" y="1088340"/>
                </a:lnTo>
                <a:lnTo>
                  <a:pt x="1732463" y="1083962"/>
                </a:lnTo>
                <a:lnTo>
                  <a:pt x="1738035" y="1080379"/>
                </a:lnTo>
                <a:lnTo>
                  <a:pt x="1744005" y="1076398"/>
                </a:lnTo>
                <a:lnTo>
                  <a:pt x="1749975" y="1073611"/>
                </a:lnTo>
                <a:lnTo>
                  <a:pt x="1755944" y="1070427"/>
                </a:lnTo>
                <a:lnTo>
                  <a:pt x="1761914" y="1067640"/>
                </a:lnTo>
                <a:lnTo>
                  <a:pt x="1773456" y="1063261"/>
                </a:lnTo>
                <a:lnTo>
                  <a:pt x="1784997" y="1059679"/>
                </a:lnTo>
                <a:lnTo>
                  <a:pt x="1796539" y="1056892"/>
                </a:lnTo>
                <a:lnTo>
                  <a:pt x="1806489" y="1054902"/>
                </a:lnTo>
                <a:lnTo>
                  <a:pt x="1816438" y="1053707"/>
                </a:lnTo>
                <a:lnTo>
                  <a:pt x="1824796" y="1052911"/>
                </a:lnTo>
                <a:lnTo>
                  <a:pt x="1832358" y="1052513"/>
                </a:lnTo>
                <a:close/>
                <a:moveTo>
                  <a:pt x="861259" y="1052513"/>
                </a:moveTo>
                <a:lnTo>
                  <a:pt x="871603" y="1052513"/>
                </a:lnTo>
                <a:lnTo>
                  <a:pt x="875581" y="1052911"/>
                </a:lnTo>
                <a:lnTo>
                  <a:pt x="868022" y="1055295"/>
                </a:lnTo>
                <a:lnTo>
                  <a:pt x="860861" y="1058873"/>
                </a:lnTo>
                <a:lnTo>
                  <a:pt x="854098" y="1062053"/>
                </a:lnTo>
                <a:lnTo>
                  <a:pt x="847335" y="1065630"/>
                </a:lnTo>
                <a:lnTo>
                  <a:pt x="849324" y="1066425"/>
                </a:lnTo>
                <a:lnTo>
                  <a:pt x="857281" y="1066027"/>
                </a:lnTo>
                <a:lnTo>
                  <a:pt x="866033" y="1065630"/>
                </a:lnTo>
                <a:lnTo>
                  <a:pt x="875183" y="1066027"/>
                </a:lnTo>
                <a:lnTo>
                  <a:pt x="884732" y="1066425"/>
                </a:lnTo>
                <a:lnTo>
                  <a:pt x="894678" y="1067617"/>
                </a:lnTo>
                <a:lnTo>
                  <a:pt x="904624" y="1069605"/>
                </a:lnTo>
                <a:lnTo>
                  <a:pt x="914172" y="1072387"/>
                </a:lnTo>
                <a:lnTo>
                  <a:pt x="924516" y="1075567"/>
                </a:lnTo>
                <a:lnTo>
                  <a:pt x="934064" y="1079939"/>
                </a:lnTo>
                <a:lnTo>
                  <a:pt x="939236" y="1082324"/>
                </a:lnTo>
                <a:lnTo>
                  <a:pt x="944010" y="1085106"/>
                </a:lnTo>
                <a:lnTo>
                  <a:pt x="948784" y="1088286"/>
                </a:lnTo>
                <a:lnTo>
                  <a:pt x="953160" y="1091466"/>
                </a:lnTo>
                <a:lnTo>
                  <a:pt x="957934" y="1095441"/>
                </a:lnTo>
                <a:lnTo>
                  <a:pt x="962708" y="1099415"/>
                </a:lnTo>
                <a:lnTo>
                  <a:pt x="966687" y="1103390"/>
                </a:lnTo>
                <a:lnTo>
                  <a:pt x="971063" y="1108160"/>
                </a:lnTo>
                <a:lnTo>
                  <a:pt x="974644" y="1112532"/>
                </a:lnTo>
                <a:lnTo>
                  <a:pt x="979020" y="1118097"/>
                </a:lnTo>
                <a:lnTo>
                  <a:pt x="982998" y="1123662"/>
                </a:lnTo>
                <a:lnTo>
                  <a:pt x="986181" y="1129624"/>
                </a:lnTo>
                <a:lnTo>
                  <a:pt x="989762" y="1135983"/>
                </a:lnTo>
                <a:lnTo>
                  <a:pt x="992944" y="1142741"/>
                </a:lnTo>
                <a:lnTo>
                  <a:pt x="997321" y="1152678"/>
                </a:lnTo>
                <a:lnTo>
                  <a:pt x="1001299" y="1163012"/>
                </a:lnTo>
                <a:lnTo>
                  <a:pt x="1008062" y="1182091"/>
                </a:lnTo>
                <a:lnTo>
                  <a:pt x="1004482" y="1185668"/>
                </a:lnTo>
                <a:lnTo>
                  <a:pt x="1000105" y="1190040"/>
                </a:lnTo>
                <a:lnTo>
                  <a:pt x="996525" y="1192425"/>
                </a:lnTo>
                <a:lnTo>
                  <a:pt x="994138" y="1193618"/>
                </a:lnTo>
                <a:lnTo>
                  <a:pt x="992546" y="1195605"/>
                </a:lnTo>
                <a:lnTo>
                  <a:pt x="990955" y="1197195"/>
                </a:lnTo>
                <a:lnTo>
                  <a:pt x="989762" y="1198785"/>
                </a:lnTo>
                <a:lnTo>
                  <a:pt x="988568" y="1201170"/>
                </a:lnTo>
                <a:lnTo>
                  <a:pt x="987772" y="1202760"/>
                </a:lnTo>
                <a:lnTo>
                  <a:pt x="987375" y="1205145"/>
                </a:lnTo>
                <a:lnTo>
                  <a:pt x="987375" y="1207132"/>
                </a:lnTo>
                <a:lnTo>
                  <a:pt x="980611" y="1217864"/>
                </a:lnTo>
                <a:lnTo>
                  <a:pt x="975041" y="1228993"/>
                </a:lnTo>
                <a:lnTo>
                  <a:pt x="969870" y="1240520"/>
                </a:lnTo>
                <a:lnTo>
                  <a:pt x="965095" y="1252047"/>
                </a:lnTo>
                <a:lnTo>
                  <a:pt x="960321" y="1263574"/>
                </a:lnTo>
                <a:lnTo>
                  <a:pt x="956741" y="1273908"/>
                </a:lnTo>
                <a:lnTo>
                  <a:pt x="953558" y="1284640"/>
                </a:lnTo>
                <a:lnTo>
                  <a:pt x="950773" y="1294577"/>
                </a:lnTo>
                <a:lnTo>
                  <a:pt x="948784" y="1304514"/>
                </a:lnTo>
                <a:lnTo>
                  <a:pt x="946397" y="1314054"/>
                </a:lnTo>
                <a:lnTo>
                  <a:pt x="746283" y="1314054"/>
                </a:lnTo>
                <a:lnTo>
                  <a:pt x="745487" y="1310874"/>
                </a:lnTo>
                <a:lnTo>
                  <a:pt x="745487" y="1314054"/>
                </a:lnTo>
                <a:lnTo>
                  <a:pt x="692972" y="1314054"/>
                </a:lnTo>
                <a:lnTo>
                  <a:pt x="688994" y="1314054"/>
                </a:lnTo>
                <a:lnTo>
                  <a:pt x="685811" y="1314451"/>
                </a:lnTo>
                <a:lnTo>
                  <a:pt x="683026" y="1296565"/>
                </a:lnTo>
                <a:lnTo>
                  <a:pt x="681833" y="1287423"/>
                </a:lnTo>
                <a:lnTo>
                  <a:pt x="681435" y="1278281"/>
                </a:lnTo>
                <a:lnTo>
                  <a:pt x="681037" y="1268344"/>
                </a:lnTo>
                <a:lnTo>
                  <a:pt x="681435" y="1258804"/>
                </a:lnTo>
                <a:lnTo>
                  <a:pt x="681833" y="1249265"/>
                </a:lnTo>
                <a:lnTo>
                  <a:pt x="682628" y="1238930"/>
                </a:lnTo>
                <a:lnTo>
                  <a:pt x="684617" y="1228596"/>
                </a:lnTo>
                <a:lnTo>
                  <a:pt x="686607" y="1217466"/>
                </a:lnTo>
                <a:lnTo>
                  <a:pt x="688994" y="1205940"/>
                </a:lnTo>
                <a:lnTo>
                  <a:pt x="692176" y="1194810"/>
                </a:lnTo>
                <a:lnTo>
                  <a:pt x="696155" y="1182488"/>
                </a:lnTo>
                <a:lnTo>
                  <a:pt x="700929" y="1169769"/>
                </a:lnTo>
                <a:lnTo>
                  <a:pt x="706499" y="1156255"/>
                </a:lnTo>
                <a:lnTo>
                  <a:pt x="712466" y="1142741"/>
                </a:lnTo>
                <a:lnTo>
                  <a:pt x="716445" y="1134791"/>
                </a:lnTo>
                <a:lnTo>
                  <a:pt x="720821" y="1127636"/>
                </a:lnTo>
                <a:lnTo>
                  <a:pt x="725595" y="1120482"/>
                </a:lnTo>
                <a:lnTo>
                  <a:pt x="729971" y="1114122"/>
                </a:lnTo>
                <a:lnTo>
                  <a:pt x="726391" y="1114520"/>
                </a:lnTo>
                <a:lnTo>
                  <a:pt x="729971" y="1111737"/>
                </a:lnTo>
                <a:lnTo>
                  <a:pt x="733950" y="1108955"/>
                </a:lnTo>
                <a:lnTo>
                  <a:pt x="739122" y="1102993"/>
                </a:lnTo>
                <a:lnTo>
                  <a:pt x="744294" y="1097826"/>
                </a:lnTo>
                <a:lnTo>
                  <a:pt x="749863" y="1093056"/>
                </a:lnTo>
                <a:lnTo>
                  <a:pt x="755433" y="1088286"/>
                </a:lnTo>
                <a:lnTo>
                  <a:pt x="761401" y="1083914"/>
                </a:lnTo>
                <a:lnTo>
                  <a:pt x="766970" y="1080337"/>
                </a:lnTo>
                <a:lnTo>
                  <a:pt x="772938" y="1076362"/>
                </a:lnTo>
                <a:lnTo>
                  <a:pt x="778508" y="1073579"/>
                </a:lnTo>
                <a:lnTo>
                  <a:pt x="784475" y="1070400"/>
                </a:lnTo>
                <a:lnTo>
                  <a:pt x="790443" y="1067617"/>
                </a:lnTo>
                <a:lnTo>
                  <a:pt x="802378" y="1063245"/>
                </a:lnTo>
                <a:lnTo>
                  <a:pt x="813916" y="1059668"/>
                </a:lnTo>
                <a:lnTo>
                  <a:pt x="824658" y="1056885"/>
                </a:lnTo>
                <a:lnTo>
                  <a:pt x="835399" y="1054898"/>
                </a:lnTo>
                <a:lnTo>
                  <a:pt x="844947" y="1053705"/>
                </a:lnTo>
                <a:lnTo>
                  <a:pt x="853700" y="1052911"/>
                </a:lnTo>
                <a:lnTo>
                  <a:pt x="861259" y="1052513"/>
                </a:lnTo>
                <a:close/>
                <a:moveTo>
                  <a:pt x="1326357" y="1047750"/>
                </a:moveTo>
                <a:lnTo>
                  <a:pt x="1337469" y="1047750"/>
                </a:lnTo>
                <a:lnTo>
                  <a:pt x="1348582" y="1048148"/>
                </a:lnTo>
                <a:lnTo>
                  <a:pt x="1358901" y="1048942"/>
                </a:lnTo>
                <a:lnTo>
                  <a:pt x="1368822" y="1050532"/>
                </a:lnTo>
                <a:lnTo>
                  <a:pt x="1378347" y="1052520"/>
                </a:lnTo>
                <a:lnTo>
                  <a:pt x="1387476" y="1054904"/>
                </a:lnTo>
                <a:lnTo>
                  <a:pt x="1396604" y="1057289"/>
                </a:lnTo>
                <a:lnTo>
                  <a:pt x="1404541" y="1060469"/>
                </a:lnTo>
                <a:lnTo>
                  <a:pt x="1412479" y="1063251"/>
                </a:lnTo>
                <a:lnTo>
                  <a:pt x="1419623" y="1066828"/>
                </a:lnTo>
                <a:lnTo>
                  <a:pt x="1426766" y="1070008"/>
                </a:lnTo>
                <a:lnTo>
                  <a:pt x="1433116" y="1073983"/>
                </a:lnTo>
                <a:lnTo>
                  <a:pt x="1444626" y="1081137"/>
                </a:lnTo>
                <a:lnTo>
                  <a:pt x="1454151" y="1087894"/>
                </a:lnTo>
                <a:lnTo>
                  <a:pt x="1461691" y="1093856"/>
                </a:lnTo>
                <a:lnTo>
                  <a:pt x="1466851" y="1098228"/>
                </a:lnTo>
                <a:lnTo>
                  <a:pt x="1471613" y="1102600"/>
                </a:lnTo>
                <a:lnTo>
                  <a:pt x="1465660" y="1153079"/>
                </a:lnTo>
                <a:lnTo>
                  <a:pt x="1458913" y="1157848"/>
                </a:lnTo>
                <a:lnTo>
                  <a:pt x="1447404" y="1166195"/>
                </a:lnTo>
                <a:lnTo>
                  <a:pt x="1441848" y="1170170"/>
                </a:lnTo>
                <a:lnTo>
                  <a:pt x="1437482" y="1172555"/>
                </a:lnTo>
                <a:lnTo>
                  <a:pt x="1434704" y="1174542"/>
                </a:lnTo>
                <a:lnTo>
                  <a:pt x="1432323" y="1175734"/>
                </a:lnTo>
                <a:lnTo>
                  <a:pt x="1427560" y="1179311"/>
                </a:lnTo>
                <a:lnTo>
                  <a:pt x="1424385" y="1184081"/>
                </a:lnTo>
                <a:lnTo>
                  <a:pt x="1421210" y="1188851"/>
                </a:lnTo>
                <a:lnTo>
                  <a:pt x="1419226" y="1194018"/>
                </a:lnTo>
                <a:lnTo>
                  <a:pt x="1418035" y="1199582"/>
                </a:lnTo>
                <a:lnTo>
                  <a:pt x="1418035" y="1205544"/>
                </a:lnTo>
                <a:lnTo>
                  <a:pt x="1418432" y="1208724"/>
                </a:lnTo>
                <a:lnTo>
                  <a:pt x="1418829" y="1211506"/>
                </a:lnTo>
                <a:lnTo>
                  <a:pt x="1419623" y="1216673"/>
                </a:lnTo>
                <a:lnTo>
                  <a:pt x="1422401" y="1229392"/>
                </a:lnTo>
                <a:lnTo>
                  <a:pt x="1425576" y="1248073"/>
                </a:lnTo>
                <a:lnTo>
                  <a:pt x="1427163" y="1259202"/>
                </a:lnTo>
                <a:lnTo>
                  <a:pt x="1429148" y="1271524"/>
                </a:lnTo>
                <a:lnTo>
                  <a:pt x="1427560" y="1279076"/>
                </a:lnTo>
                <a:lnTo>
                  <a:pt x="1425973" y="1282255"/>
                </a:lnTo>
                <a:lnTo>
                  <a:pt x="1423988" y="1285832"/>
                </a:lnTo>
                <a:lnTo>
                  <a:pt x="1422401" y="1289807"/>
                </a:lnTo>
                <a:lnTo>
                  <a:pt x="1420416" y="1293782"/>
                </a:lnTo>
                <a:lnTo>
                  <a:pt x="1418035" y="1303718"/>
                </a:lnTo>
                <a:lnTo>
                  <a:pt x="1416051" y="1314450"/>
                </a:lnTo>
                <a:lnTo>
                  <a:pt x="1312863" y="1314450"/>
                </a:lnTo>
                <a:lnTo>
                  <a:pt x="1310879" y="1304911"/>
                </a:lnTo>
                <a:lnTo>
                  <a:pt x="1308894" y="1294974"/>
                </a:lnTo>
                <a:lnTo>
                  <a:pt x="1305719" y="1285038"/>
                </a:lnTo>
                <a:lnTo>
                  <a:pt x="1302544" y="1274306"/>
                </a:lnTo>
                <a:lnTo>
                  <a:pt x="1298972" y="1263972"/>
                </a:lnTo>
                <a:lnTo>
                  <a:pt x="1295004" y="1252843"/>
                </a:lnTo>
                <a:lnTo>
                  <a:pt x="1290241" y="1240919"/>
                </a:lnTo>
                <a:lnTo>
                  <a:pt x="1285082" y="1229392"/>
                </a:lnTo>
                <a:lnTo>
                  <a:pt x="1280319" y="1219456"/>
                </a:lnTo>
                <a:lnTo>
                  <a:pt x="1275160" y="1210711"/>
                </a:lnTo>
                <a:lnTo>
                  <a:pt x="1270000" y="1202365"/>
                </a:lnTo>
                <a:lnTo>
                  <a:pt x="1264047" y="1194813"/>
                </a:lnTo>
                <a:lnTo>
                  <a:pt x="1258094" y="1188056"/>
                </a:lnTo>
                <a:lnTo>
                  <a:pt x="1251744" y="1181696"/>
                </a:lnTo>
                <a:lnTo>
                  <a:pt x="1244997" y="1175734"/>
                </a:lnTo>
                <a:lnTo>
                  <a:pt x="1238250" y="1170567"/>
                </a:lnTo>
                <a:lnTo>
                  <a:pt x="1231503" y="1165400"/>
                </a:lnTo>
                <a:lnTo>
                  <a:pt x="1224757" y="1161823"/>
                </a:lnTo>
                <a:lnTo>
                  <a:pt x="1217613" y="1157848"/>
                </a:lnTo>
                <a:lnTo>
                  <a:pt x="1210469" y="1154669"/>
                </a:lnTo>
                <a:lnTo>
                  <a:pt x="1202928" y="1151886"/>
                </a:lnTo>
                <a:lnTo>
                  <a:pt x="1195785" y="1149501"/>
                </a:lnTo>
                <a:lnTo>
                  <a:pt x="1188641" y="1147912"/>
                </a:lnTo>
                <a:lnTo>
                  <a:pt x="1181497" y="1145924"/>
                </a:lnTo>
                <a:lnTo>
                  <a:pt x="1179116" y="1131218"/>
                </a:lnTo>
                <a:lnTo>
                  <a:pt x="1176735" y="1120486"/>
                </a:lnTo>
                <a:lnTo>
                  <a:pt x="1174750" y="1110152"/>
                </a:lnTo>
                <a:lnTo>
                  <a:pt x="1180703" y="1106973"/>
                </a:lnTo>
                <a:lnTo>
                  <a:pt x="1187053" y="1102998"/>
                </a:lnTo>
                <a:lnTo>
                  <a:pt x="1193800" y="1098228"/>
                </a:lnTo>
                <a:lnTo>
                  <a:pt x="1200150" y="1093856"/>
                </a:lnTo>
                <a:lnTo>
                  <a:pt x="1212453" y="1084317"/>
                </a:lnTo>
                <a:lnTo>
                  <a:pt x="1217613" y="1080342"/>
                </a:lnTo>
                <a:lnTo>
                  <a:pt x="1223169" y="1077163"/>
                </a:lnTo>
                <a:lnTo>
                  <a:pt x="1237060" y="1070406"/>
                </a:lnTo>
                <a:lnTo>
                  <a:pt x="1250950" y="1064444"/>
                </a:lnTo>
                <a:lnTo>
                  <a:pt x="1264444" y="1059674"/>
                </a:lnTo>
                <a:lnTo>
                  <a:pt x="1277541" y="1055699"/>
                </a:lnTo>
                <a:lnTo>
                  <a:pt x="1290241" y="1052520"/>
                </a:lnTo>
                <a:lnTo>
                  <a:pt x="1302941" y="1050135"/>
                </a:lnTo>
                <a:lnTo>
                  <a:pt x="1314847" y="1048545"/>
                </a:lnTo>
                <a:lnTo>
                  <a:pt x="1326357" y="1047750"/>
                </a:lnTo>
                <a:close/>
                <a:moveTo>
                  <a:pt x="525022" y="1035050"/>
                </a:moveTo>
                <a:lnTo>
                  <a:pt x="554037" y="1036676"/>
                </a:lnTo>
                <a:lnTo>
                  <a:pt x="512762" y="1068388"/>
                </a:lnTo>
                <a:lnTo>
                  <a:pt x="525022" y="1035050"/>
                </a:lnTo>
                <a:close/>
                <a:moveTo>
                  <a:pt x="174832" y="915044"/>
                </a:moveTo>
                <a:lnTo>
                  <a:pt x="50860" y="916631"/>
                </a:lnTo>
                <a:lnTo>
                  <a:pt x="57218" y="934484"/>
                </a:lnTo>
                <a:lnTo>
                  <a:pt x="174832" y="915044"/>
                </a:lnTo>
                <a:close/>
                <a:moveTo>
                  <a:pt x="403703" y="711119"/>
                </a:moveTo>
                <a:lnTo>
                  <a:pt x="403703" y="723418"/>
                </a:lnTo>
                <a:lnTo>
                  <a:pt x="512179" y="715086"/>
                </a:lnTo>
                <a:lnTo>
                  <a:pt x="403703" y="711119"/>
                </a:lnTo>
                <a:close/>
                <a:moveTo>
                  <a:pt x="773852" y="677863"/>
                </a:moveTo>
                <a:lnTo>
                  <a:pt x="777038" y="678259"/>
                </a:lnTo>
                <a:lnTo>
                  <a:pt x="778632" y="678259"/>
                </a:lnTo>
                <a:lnTo>
                  <a:pt x="779428" y="679050"/>
                </a:lnTo>
                <a:lnTo>
                  <a:pt x="780225" y="679446"/>
                </a:lnTo>
                <a:lnTo>
                  <a:pt x="780623" y="680632"/>
                </a:lnTo>
                <a:lnTo>
                  <a:pt x="780623" y="681423"/>
                </a:lnTo>
                <a:lnTo>
                  <a:pt x="780225" y="682215"/>
                </a:lnTo>
                <a:lnTo>
                  <a:pt x="779428" y="684588"/>
                </a:lnTo>
                <a:lnTo>
                  <a:pt x="777038" y="687357"/>
                </a:lnTo>
                <a:lnTo>
                  <a:pt x="774648" y="689731"/>
                </a:lnTo>
                <a:lnTo>
                  <a:pt x="771860" y="692500"/>
                </a:lnTo>
                <a:lnTo>
                  <a:pt x="767877" y="695665"/>
                </a:lnTo>
                <a:lnTo>
                  <a:pt x="763894" y="698038"/>
                </a:lnTo>
                <a:lnTo>
                  <a:pt x="760309" y="700808"/>
                </a:lnTo>
                <a:lnTo>
                  <a:pt x="755927" y="702785"/>
                </a:lnTo>
                <a:lnTo>
                  <a:pt x="752342" y="704368"/>
                </a:lnTo>
                <a:lnTo>
                  <a:pt x="748758" y="705555"/>
                </a:lnTo>
                <a:lnTo>
                  <a:pt x="745969" y="705950"/>
                </a:lnTo>
                <a:lnTo>
                  <a:pt x="742783" y="706346"/>
                </a:lnTo>
                <a:lnTo>
                  <a:pt x="740791" y="706741"/>
                </a:lnTo>
                <a:lnTo>
                  <a:pt x="738800" y="707928"/>
                </a:lnTo>
                <a:lnTo>
                  <a:pt x="737605" y="708719"/>
                </a:lnTo>
                <a:lnTo>
                  <a:pt x="736011" y="709906"/>
                </a:lnTo>
                <a:lnTo>
                  <a:pt x="735215" y="711093"/>
                </a:lnTo>
                <a:lnTo>
                  <a:pt x="734816" y="712280"/>
                </a:lnTo>
                <a:lnTo>
                  <a:pt x="734816" y="713467"/>
                </a:lnTo>
                <a:lnTo>
                  <a:pt x="735215" y="715049"/>
                </a:lnTo>
                <a:lnTo>
                  <a:pt x="736011" y="716236"/>
                </a:lnTo>
                <a:lnTo>
                  <a:pt x="738003" y="717027"/>
                </a:lnTo>
                <a:lnTo>
                  <a:pt x="739596" y="717818"/>
                </a:lnTo>
                <a:lnTo>
                  <a:pt x="741986" y="718609"/>
                </a:lnTo>
                <a:lnTo>
                  <a:pt x="745173" y="719005"/>
                </a:lnTo>
                <a:lnTo>
                  <a:pt x="748359" y="719400"/>
                </a:lnTo>
                <a:lnTo>
                  <a:pt x="752342" y="719005"/>
                </a:lnTo>
                <a:lnTo>
                  <a:pt x="760707" y="719005"/>
                </a:lnTo>
                <a:lnTo>
                  <a:pt x="763894" y="719400"/>
                </a:lnTo>
                <a:lnTo>
                  <a:pt x="767877" y="719796"/>
                </a:lnTo>
                <a:lnTo>
                  <a:pt x="770665" y="720983"/>
                </a:lnTo>
                <a:lnTo>
                  <a:pt x="773852" y="722169"/>
                </a:lnTo>
                <a:lnTo>
                  <a:pt x="776640" y="723356"/>
                </a:lnTo>
                <a:lnTo>
                  <a:pt x="779428" y="724939"/>
                </a:lnTo>
                <a:lnTo>
                  <a:pt x="781420" y="726917"/>
                </a:lnTo>
                <a:lnTo>
                  <a:pt x="783411" y="729686"/>
                </a:lnTo>
                <a:lnTo>
                  <a:pt x="785403" y="732455"/>
                </a:lnTo>
                <a:lnTo>
                  <a:pt x="786598" y="736015"/>
                </a:lnTo>
                <a:lnTo>
                  <a:pt x="787793" y="739180"/>
                </a:lnTo>
                <a:lnTo>
                  <a:pt x="788191" y="743531"/>
                </a:lnTo>
                <a:lnTo>
                  <a:pt x="788988" y="747883"/>
                </a:lnTo>
                <a:lnTo>
                  <a:pt x="788988" y="752630"/>
                </a:lnTo>
                <a:lnTo>
                  <a:pt x="788590" y="756982"/>
                </a:lnTo>
                <a:lnTo>
                  <a:pt x="787793" y="760542"/>
                </a:lnTo>
                <a:lnTo>
                  <a:pt x="786200" y="764102"/>
                </a:lnTo>
                <a:lnTo>
                  <a:pt x="783810" y="767267"/>
                </a:lnTo>
                <a:lnTo>
                  <a:pt x="781420" y="770827"/>
                </a:lnTo>
                <a:lnTo>
                  <a:pt x="778632" y="773596"/>
                </a:lnTo>
                <a:lnTo>
                  <a:pt x="775445" y="776761"/>
                </a:lnTo>
                <a:lnTo>
                  <a:pt x="771860" y="779135"/>
                </a:lnTo>
                <a:lnTo>
                  <a:pt x="767479" y="781113"/>
                </a:lnTo>
                <a:lnTo>
                  <a:pt x="763097" y="783486"/>
                </a:lnTo>
                <a:lnTo>
                  <a:pt x="753936" y="787442"/>
                </a:lnTo>
                <a:lnTo>
                  <a:pt x="744376" y="790607"/>
                </a:lnTo>
                <a:lnTo>
                  <a:pt x="734020" y="792980"/>
                </a:lnTo>
                <a:lnTo>
                  <a:pt x="724062" y="795354"/>
                </a:lnTo>
                <a:lnTo>
                  <a:pt x="714104" y="796936"/>
                </a:lnTo>
                <a:lnTo>
                  <a:pt x="704942" y="798123"/>
                </a:lnTo>
                <a:lnTo>
                  <a:pt x="696179" y="798914"/>
                </a:lnTo>
                <a:lnTo>
                  <a:pt x="684230" y="799705"/>
                </a:lnTo>
                <a:lnTo>
                  <a:pt x="679450" y="800101"/>
                </a:lnTo>
                <a:lnTo>
                  <a:pt x="682636" y="698830"/>
                </a:lnTo>
                <a:lnTo>
                  <a:pt x="683433" y="697247"/>
                </a:lnTo>
                <a:lnTo>
                  <a:pt x="683831" y="695665"/>
                </a:lnTo>
                <a:lnTo>
                  <a:pt x="684628" y="694478"/>
                </a:lnTo>
                <a:lnTo>
                  <a:pt x="685425" y="692896"/>
                </a:lnTo>
                <a:lnTo>
                  <a:pt x="688213" y="690522"/>
                </a:lnTo>
                <a:lnTo>
                  <a:pt x="692196" y="688940"/>
                </a:lnTo>
                <a:lnTo>
                  <a:pt x="696976" y="687357"/>
                </a:lnTo>
                <a:lnTo>
                  <a:pt x="701756" y="685775"/>
                </a:lnTo>
                <a:lnTo>
                  <a:pt x="707731" y="684588"/>
                </a:lnTo>
                <a:lnTo>
                  <a:pt x="714104" y="683797"/>
                </a:lnTo>
                <a:lnTo>
                  <a:pt x="727647" y="682610"/>
                </a:lnTo>
                <a:lnTo>
                  <a:pt x="741588" y="681819"/>
                </a:lnTo>
                <a:lnTo>
                  <a:pt x="755529" y="680632"/>
                </a:lnTo>
                <a:lnTo>
                  <a:pt x="762300" y="679446"/>
                </a:lnTo>
                <a:lnTo>
                  <a:pt x="768275" y="678654"/>
                </a:lnTo>
                <a:lnTo>
                  <a:pt x="773852" y="677863"/>
                </a:lnTo>
                <a:close/>
                <a:moveTo>
                  <a:pt x="425557" y="466725"/>
                </a:moveTo>
                <a:lnTo>
                  <a:pt x="429928" y="467122"/>
                </a:lnTo>
                <a:lnTo>
                  <a:pt x="434299" y="467519"/>
                </a:lnTo>
                <a:lnTo>
                  <a:pt x="438272" y="467915"/>
                </a:lnTo>
                <a:lnTo>
                  <a:pt x="442643" y="468709"/>
                </a:lnTo>
                <a:lnTo>
                  <a:pt x="446219" y="470296"/>
                </a:lnTo>
                <a:lnTo>
                  <a:pt x="453769" y="473073"/>
                </a:lnTo>
                <a:lnTo>
                  <a:pt x="461716" y="477040"/>
                </a:lnTo>
                <a:lnTo>
                  <a:pt x="468471" y="481801"/>
                </a:lnTo>
                <a:lnTo>
                  <a:pt x="475225" y="487356"/>
                </a:lnTo>
                <a:lnTo>
                  <a:pt x="481980" y="493307"/>
                </a:lnTo>
                <a:lnTo>
                  <a:pt x="487543" y="500052"/>
                </a:lnTo>
                <a:lnTo>
                  <a:pt x="493503" y="507590"/>
                </a:lnTo>
                <a:lnTo>
                  <a:pt x="499066" y="515524"/>
                </a:lnTo>
                <a:lnTo>
                  <a:pt x="504629" y="524253"/>
                </a:lnTo>
                <a:lnTo>
                  <a:pt x="509795" y="532981"/>
                </a:lnTo>
                <a:lnTo>
                  <a:pt x="514165" y="542106"/>
                </a:lnTo>
                <a:lnTo>
                  <a:pt x="518933" y="552025"/>
                </a:lnTo>
                <a:lnTo>
                  <a:pt x="523304" y="561943"/>
                </a:lnTo>
                <a:lnTo>
                  <a:pt x="526880" y="572259"/>
                </a:lnTo>
                <a:lnTo>
                  <a:pt x="530854" y="582177"/>
                </a:lnTo>
                <a:lnTo>
                  <a:pt x="534033" y="592889"/>
                </a:lnTo>
                <a:lnTo>
                  <a:pt x="540390" y="613520"/>
                </a:lnTo>
                <a:lnTo>
                  <a:pt x="545953" y="634150"/>
                </a:lnTo>
                <a:lnTo>
                  <a:pt x="550721" y="653988"/>
                </a:lnTo>
                <a:lnTo>
                  <a:pt x="554297" y="673031"/>
                </a:lnTo>
                <a:lnTo>
                  <a:pt x="557873" y="690091"/>
                </a:lnTo>
                <a:lnTo>
                  <a:pt x="559860" y="705167"/>
                </a:lnTo>
                <a:lnTo>
                  <a:pt x="592045" y="701597"/>
                </a:lnTo>
                <a:lnTo>
                  <a:pt x="621449" y="697629"/>
                </a:lnTo>
                <a:lnTo>
                  <a:pt x="647673" y="694455"/>
                </a:lnTo>
                <a:lnTo>
                  <a:pt x="669925" y="690488"/>
                </a:lnTo>
                <a:lnTo>
                  <a:pt x="669527" y="696042"/>
                </a:lnTo>
                <a:lnTo>
                  <a:pt x="669130" y="702390"/>
                </a:lnTo>
                <a:lnTo>
                  <a:pt x="668733" y="716276"/>
                </a:lnTo>
                <a:lnTo>
                  <a:pt x="668733" y="750396"/>
                </a:lnTo>
                <a:lnTo>
                  <a:pt x="669130" y="768646"/>
                </a:lnTo>
                <a:lnTo>
                  <a:pt x="668733" y="786103"/>
                </a:lnTo>
                <a:lnTo>
                  <a:pt x="667938" y="803559"/>
                </a:lnTo>
                <a:lnTo>
                  <a:pt x="667143" y="811494"/>
                </a:lnTo>
                <a:lnTo>
                  <a:pt x="666349" y="819032"/>
                </a:lnTo>
                <a:lnTo>
                  <a:pt x="645289" y="825380"/>
                </a:lnTo>
                <a:lnTo>
                  <a:pt x="620654" y="831331"/>
                </a:lnTo>
                <a:lnTo>
                  <a:pt x="593237" y="837679"/>
                </a:lnTo>
                <a:lnTo>
                  <a:pt x="563436" y="844027"/>
                </a:lnTo>
                <a:lnTo>
                  <a:pt x="561052" y="872593"/>
                </a:lnTo>
                <a:lnTo>
                  <a:pt x="558668" y="896000"/>
                </a:lnTo>
                <a:lnTo>
                  <a:pt x="557873" y="905125"/>
                </a:lnTo>
                <a:lnTo>
                  <a:pt x="557079" y="916631"/>
                </a:lnTo>
                <a:lnTo>
                  <a:pt x="556681" y="928930"/>
                </a:lnTo>
                <a:lnTo>
                  <a:pt x="556284" y="942022"/>
                </a:lnTo>
                <a:lnTo>
                  <a:pt x="556284" y="955908"/>
                </a:lnTo>
                <a:lnTo>
                  <a:pt x="556284" y="970588"/>
                </a:lnTo>
                <a:lnTo>
                  <a:pt x="557079" y="984474"/>
                </a:lnTo>
                <a:lnTo>
                  <a:pt x="558271" y="997566"/>
                </a:lnTo>
                <a:lnTo>
                  <a:pt x="558668" y="1004311"/>
                </a:lnTo>
                <a:lnTo>
                  <a:pt x="558668" y="1009469"/>
                </a:lnTo>
                <a:lnTo>
                  <a:pt x="558271" y="1014626"/>
                </a:lnTo>
                <a:lnTo>
                  <a:pt x="557079" y="1018991"/>
                </a:lnTo>
                <a:lnTo>
                  <a:pt x="555489" y="1022164"/>
                </a:lnTo>
                <a:lnTo>
                  <a:pt x="553900" y="1024942"/>
                </a:lnTo>
                <a:lnTo>
                  <a:pt x="552310" y="1026925"/>
                </a:lnTo>
                <a:lnTo>
                  <a:pt x="549926" y="1028512"/>
                </a:lnTo>
                <a:lnTo>
                  <a:pt x="547145" y="1029306"/>
                </a:lnTo>
                <a:lnTo>
                  <a:pt x="544761" y="1030099"/>
                </a:lnTo>
                <a:lnTo>
                  <a:pt x="541582" y="1030496"/>
                </a:lnTo>
                <a:lnTo>
                  <a:pt x="538801" y="1030496"/>
                </a:lnTo>
                <a:lnTo>
                  <a:pt x="532046" y="1030099"/>
                </a:lnTo>
                <a:lnTo>
                  <a:pt x="525688" y="1028909"/>
                </a:lnTo>
                <a:lnTo>
                  <a:pt x="524894" y="1028512"/>
                </a:lnTo>
                <a:lnTo>
                  <a:pt x="524099" y="1027719"/>
                </a:lnTo>
                <a:lnTo>
                  <a:pt x="522510" y="1023751"/>
                </a:lnTo>
                <a:lnTo>
                  <a:pt x="520920" y="1018594"/>
                </a:lnTo>
                <a:lnTo>
                  <a:pt x="520125" y="1011452"/>
                </a:lnTo>
                <a:lnTo>
                  <a:pt x="519331" y="1002327"/>
                </a:lnTo>
                <a:lnTo>
                  <a:pt x="518536" y="992409"/>
                </a:lnTo>
                <a:lnTo>
                  <a:pt x="517741" y="968207"/>
                </a:lnTo>
                <a:lnTo>
                  <a:pt x="517344" y="941229"/>
                </a:lnTo>
                <a:lnTo>
                  <a:pt x="516947" y="911870"/>
                </a:lnTo>
                <a:lnTo>
                  <a:pt x="516549" y="853152"/>
                </a:lnTo>
                <a:lnTo>
                  <a:pt x="513768" y="853549"/>
                </a:lnTo>
                <a:lnTo>
                  <a:pt x="513768" y="976142"/>
                </a:lnTo>
                <a:lnTo>
                  <a:pt x="508602" y="1036050"/>
                </a:lnTo>
                <a:lnTo>
                  <a:pt x="504232" y="1082469"/>
                </a:lnTo>
                <a:lnTo>
                  <a:pt x="500258" y="1124127"/>
                </a:lnTo>
                <a:lnTo>
                  <a:pt x="499861" y="1128095"/>
                </a:lnTo>
                <a:lnTo>
                  <a:pt x="497874" y="1134443"/>
                </a:lnTo>
                <a:lnTo>
                  <a:pt x="495490" y="1141187"/>
                </a:lnTo>
                <a:lnTo>
                  <a:pt x="492311" y="1147535"/>
                </a:lnTo>
                <a:lnTo>
                  <a:pt x="489530" y="1153883"/>
                </a:lnTo>
                <a:lnTo>
                  <a:pt x="485954" y="1160231"/>
                </a:lnTo>
                <a:lnTo>
                  <a:pt x="482378" y="1166579"/>
                </a:lnTo>
                <a:lnTo>
                  <a:pt x="474828" y="1178481"/>
                </a:lnTo>
                <a:lnTo>
                  <a:pt x="438670" y="1654175"/>
                </a:lnTo>
                <a:lnTo>
                  <a:pt x="342512" y="1654175"/>
                </a:lnTo>
                <a:lnTo>
                  <a:pt x="294433" y="1276080"/>
                </a:lnTo>
                <a:lnTo>
                  <a:pt x="288473" y="1276873"/>
                </a:lnTo>
                <a:lnTo>
                  <a:pt x="282115" y="1277270"/>
                </a:lnTo>
                <a:lnTo>
                  <a:pt x="281718" y="1276873"/>
                </a:lnTo>
                <a:lnTo>
                  <a:pt x="281321" y="1276873"/>
                </a:lnTo>
                <a:lnTo>
                  <a:pt x="282115" y="1275683"/>
                </a:lnTo>
                <a:lnTo>
                  <a:pt x="282115" y="1275286"/>
                </a:lnTo>
                <a:lnTo>
                  <a:pt x="281321" y="1275286"/>
                </a:lnTo>
                <a:lnTo>
                  <a:pt x="281321" y="1276873"/>
                </a:lnTo>
                <a:lnTo>
                  <a:pt x="282910" y="1650208"/>
                </a:lnTo>
                <a:lnTo>
                  <a:pt x="170859" y="1653778"/>
                </a:lnTo>
                <a:lnTo>
                  <a:pt x="119998" y="1254655"/>
                </a:lnTo>
                <a:lnTo>
                  <a:pt x="116422" y="1253069"/>
                </a:lnTo>
                <a:lnTo>
                  <a:pt x="112846" y="1251482"/>
                </a:lnTo>
                <a:lnTo>
                  <a:pt x="109667" y="1249498"/>
                </a:lnTo>
                <a:lnTo>
                  <a:pt x="106489" y="1246721"/>
                </a:lnTo>
                <a:lnTo>
                  <a:pt x="103707" y="1243943"/>
                </a:lnTo>
                <a:lnTo>
                  <a:pt x="100528" y="1240373"/>
                </a:lnTo>
                <a:lnTo>
                  <a:pt x="98144" y="1236802"/>
                </a:lnTo>
                <a:lnTo>
                  <a:pt x="96158" y="1232438"/>
                </a:lnTo>
                <a:lnTo>
                  <a:pt x="91389" y="1223710"/>
                </a:lnTo>
                <a:lnTo>
                  <a:pt x="87416" y="1214188"/>
                </a:lnTo>
                <a:lnTo>
                  <a:pt x="84237" y="1203872"/>
                </a:lnTo>
                <a:lnTo>
                  <a:pt x="81853" y="1193557"/>
                </a:lnTo>
                <a:lnTo>
                  <a:pt x="79072" y="1182845"/>
                </a:lnTo>
                <a:lnTo>
                  <a:pt x="77085" y="1172133"/>
                </a:lnTo>
                <a:lnTo>
                  <a:pt x="73906" y="1153486"/>
                </a:lnTo>
                <a:lnTo>
                  <a:pt x="71522" y="1137616"/>
                </a:lnTo>
                <a:lnTo>
                  <a:pt x="70330" y="1132062"/>
                </a:lnTo>
                <a:lnTo>
                  <a:pt x="69535" y="1128491"/>
                </a:lnTo>
                <a:lnTo>
                  <a:pt x="69138" y="1124127"/>
                </a:lnTo>
                <a:lnTo>
                  <a:pt x="63178" y="1061839"/>
                </a:lnTo>
                <a:lnTo>
                  <a:pt x="56820" y="994392"/>
                </a:lnTo>
                <a:lnTo>
                  <a:pt x="50065" y="909490"/>
                </a:lnTo>
                <a:lnTo>
                  <a:pt x="42119" y="909490"/>
                </a:lnTo>
                <a:lnTo>
                  <a:pt x="35364" y="908299"/>
                </a:lnTo>
                <a:lnTo>
                  <a:pt x="29403" y="907506"/>
                </a:lnTo>
                <a:lnTo>
                  <a:pt x="24238" y="906316"/>
                </a:lnTo>
                <a:lnTo>
                  <a:pt x="20662" y="905125"/>
                </a:lnTo>
                <a:lnTo>
                  <a:pt x="17880" y="903935"/>
                </a:lnTo>
                <a:lnTo>
                  <a:pt x="17086" y="902745"/>
                </a:lnTo>
                <a:lnTo>
                  <a:pt x="16688" y="901555"/>
                </a:lnTo>
                <a:lnTo>
                  <a:pt x="16291" y="900761"/>
                </a:lnTo>
                <a:lnTo>
                  <a:pt x="16291" y="899571"/>
                </a:lnTo>
                <a:lnTo>
                  <a:pt x="14702" y="894413"/>
                </a:lnTo>
                <a:lnTo>
                  <a:pt x="12318" y="887669"/>
                </a:lnTo>
                <a:lnTo>
                  <a:pt x="10331" y="879734"/>
                </a:lnTo>
                <a:lnTo>
                  <a:pt x="8344" y="870212"/>
                </a:lnTo>
                <a:lnTo>
                  <a:pt x="6755" y="859103"/>
                </a:lnTo>
                <a:lnTo>
                  <a:pt x="4768" y="847201"/>
                </a:lnTo>
                <a:lnTo>
                  <a:pt x="3179" y="834109"/>
                </a:lnTo>
                <a:lnTo>
                  <a:pt x="1987" y="819826"/>
                </a:lnTo>
                <a:lnTo>
                  <a:pt x="795" y="805146"/>
                </a:lnTo>
                <a:lnTo>
                  <a:pt x="397" y="789277"/>
                </a:lnTo>
                <a:lnTo>
                  <a:pt x="0" y="773010"/>
                </a:lnTo>
                <a:lnTo>
                  <a:pt x="0" y="756347"/>
                </a:lnTo>
                <a:lnTo>
                  <a:pt x="795" y="738494"/>
                </a:lnTo>
                <a:lnTo>
                  <a:pt x="1987" y="721434"/>
                </a:lnTo>
                <a:lnTo>
                  <a:pt x="3576" y="703184"/>
                </a:lnTo>
                <a:lnTo>
                  <a:pt x="5563" y="684934"/>
                </a:lnTo>
                <a:lnTo>
                  <a:pt x="9139" y="667477"/>
                </a:lnTo>
                <a:lnTo>
                  <a:pt x="12715" y="649227"/>
                </a:lnTo>
                <a:lnTo>
                  <a:pt x="17483" y="631770"/>
                </a:lnTo>
                <a:lnTo>
                  <a:pt x="22649" y="614313"/>
                </a:lnTo>
                <a:lnTo>
                  <a:pt x="25430" y="605982"/>
                </a:lnTo>
                <a:lnTo>
                  <a:pt x="29006" y="597253"/>
                </a:lnTo>
                <a:lnTo>
                  <a:pt x="32185" y="588922"/>
                </a:lnTo>
                <a:lnTo>
                  <a:pt x="36158" y="580987"/>
                </a:lnTo>
                <a:lnTo>
                  <a:pt x="40132" y="573052"/>
                </a:lnTo>
                <a:lnTo>
                  <a:pt x="44503" y="565117"/>
                </a:lnTo>
                <a:lnTo>
                  <a:pt x="48873" y="557579"/>
                </a:lnTo>
                <a:lnTo>
                  <a:pt x="53244" y="549644"/>
                </a:lnTo>
                <a:lnTo>
                  <a:pt x="58410" y="542503"/>
                </a:lnTo>
                <a:lnTo>
                  <a:pt x="63973" y="535362"/>
                </a:lnTo>
                <a:lnTo>
                  <a:pt x="69535" y="528617"/>
                </a:lnTo>
                <a:lnTo>
                  <a:pt x="75496" y="522269"/>
                </a:lnTo>
                <a:lnTo>
                  <a:pt x="81456" y="515921"/>
                </a:lnTo>
                <a:lnTo>
                  <a:pt x="87416" y="509970"/>
                </a:lnTo>
                <a:lnTo>
                  <a:pt x="94171" y="504416"/>
                </a:lnTo>
                <a:lnTo>
                  <a:pt x="101720" y="498861"/>
                </a:lnTo>
                <a:lnTo>
                  <a:pt x="108873" y="493704"/>
                </a:lnTo>
                <a:lnTo>
                  <a:pt x="116422" y="488943"/>
                </a:lnTo>
                <a:lnTo>
                  <a:pt x="124369" y="484579"/>
                </a:lnTo>
                <a:lnTo>
                  <a:pt x="132713" y="480611"/>
                </a:lnTo>
                <a:lnTo>
                  <a:pt x="141455" y="477040"/>
                </a:lnTo>
                <a:lnTo>
                  <a:pt x="150594" y="473470"/>
                </a:lnTo>
                <a:lnTo>
                  <a:pt x="159733" y="470693"/>
                </a:lnTo>
                <a:lnTo>
                  <a:pt x="169667" y="467915"/>
                </a:lnTo>
                <a:lnTo>
                  <a:pt x="172845" y="467915"/>
                </a:lnTo>
                <a:lnTo>
                  <a:pt x="179998" y="468312"/>
                </a:lnTo>
                <a:lnTo>
                  <a:pt x="200262" y="469502"/>
                </a:lnTo>
                <a:lnTo>
                  <a:pt x="231652" y="471883"/>
                </a:lnTo>
                <a:lnTo>
                  <a:pt x="312711" y="730162"/>
                </a:lnTo>
                <a:lnTo>
                  <a:pt x="329400" y="728575"/>
                </a:lnTo>
                <a:lnTo>
                  <a:pt x="327413" y="709135"/>
                </a:lnTo>
                <a:lnTo>
                  <a:pt x="322247" y="527427"/>
                </a:lnTo>
                <a:lnTo>
                  <a:pt x="315492" y="509970"/>
                </a:lnTo>
                <a:lnTo>
                  <a:pt x="329002" y="486959"/>
                </a:lnTo>
                <a:lnTo>
                  <a:pt x="359598" y="486562"/>
                </a:lnTo>
                <a:lnTo>
                  <a:pt x="371916" y="509970"/>
                </a:lnTo>
                <a:lnTo>
                  <a:pt x="366353" y="530601"/>
                </a:lnTo>
                <a:lnTo>
                  <a:pt x="393372" y="722624"/>
                </a:lnTo>
                <a:lnTo>
                  <a:pt x="402114" y="721831"/>
                </a:lnTo>
                <a:lnTo>
                  <a:pt x="397346" y="476247"/>
                </a:lnTo>
                <a:lnTo>
                  <a:pt x="403703" y="473073"/>
                </a:lnTo>
                <a:lnTo>
                  <a:pt x="408869" y="470693"/>
                </a:lnTo>
                <a:lnTo>
                  <a:pt x="411253" y="468709"/>
                </a:lnTo>
                <a:lnTo>
                  <a:pt x="412047" y="467915"/>
                </a:lnTo>
                <a:lnTo>
                  <a:pt x="416816" y="467122"/>
                </a:lnTo>
                <a:lnTo>
                  <a:pt x="421584" y="467122"/>
                </a:lnTo>
                <a:lnTo>
                  <a:pt x="425557" y="466725"/>
                </a:lnTo>
                <a:close/>
                <a:moveTo>
                  <a:pt x="2003425" y="196850"/>
                </a:moveTo>
                <a:lnTo>
                  <a:pt x="2003425" y="720725"/>
                </a:lnTo>
                <a:lnTo>
                  <a:pt x="1071562" y="720328"/>
                </a:lnTo>
                <a:lnTo>
                  <a:pt x="1251744" y="585391"/>
                </a:lnTo>
                <a:lnTo>
                  <a:pt x="1404144" y="665163"/>
                </a:lnTo>
                <a:lnTo>
                  <a:pt x="1657350" y="399256"/>
                </a:lnTo>
                <a:lnTo>
                  <a:pt x="1796653" y="458788"/>
                </a:lnTo>
                <a:lnTo>
                  <a:pt x="2003425" y="196850"/>
                </a:lnTo>
                <a:close/>
                <a:moveTo>
                  <a:pt x="140097" y="182563"/>
                </a:moveTo>
                <a:lnTo>
                  <a:pt x="138509" y="201216"/>
                </a:lnTo>
                <a:lnTo>
                  <a:pt x="137319" y="215107"/>
                </a:lnTo>
                <a:lnTo>
                  <a:pt x="137716" y="215504"/>
                </a:lnTo>
                <a:lnTo>
                  <a:pt x="138509" y="201216"/>
                </a:lnTo>
                <a:lnTo>
                  <a:pt x="139303" y="194469"/>
                </a:lnTo>
                <a:lnTo>
                  <a:pt x="140097" y="188516"/>
                </a:lnTo>
                <a:lnTo>
                  <a:pt x="140097" y="182563"/>
                </a:lnTo>
                <a:close/>
                <a:moveTo>
                  <a:pt x="164306" y="111125"/>
                </a:moveTo>
                <a:lnTo>
                  <a:pt x="162719" y="111522"/>
                </a:lnTo>
                <a:lnTo>
                  <a:pt x="161131" y="111919"/>
                </a:lnTo>
                <a:lnTo>
                  <a:pt x="159544" y="112713"/>
                </a:lnTo>
                <a:lnTo>
                  <a:pt x="158353" y="113507"/>
                </a:lnTo>
                <a:lnTo>
                  <a:pt x="155972" y="117078"/>
                </a:lnTo>
                <a:lnTo>
                  <a:pt x="153591" y="120650"/>
                </a:lnTo>
                <a:lnTo>
                  <a:pt x="158353" y="115491"/>
                </a:lnTo>
                <a:lnTo>
                  <a:pt x="161131" y="113110"/>
                </a:lnTo>
                <a:lnTo>
                  <a:pt x="164306" y="111125"/>
                </a:lnTo>
                <a:close/>
                <a:moveTo>
                  <a:pt x="988111" y="91679"/>
                </a:moveTo>
                <a:lnTo>
                  <a:pt x="984541" y="92075"/>
                </a:lnTo>
                <a:lnTo>
                  <a:pt x="980971" y="93266"/>
                </a:lnTo>
                <a:lnTo>
                  <a:pt x="977798" y="94853"/>
                </a:lnTo>
                <a:lnTo>
                  <a:pt x="975022" y="97632"/>
                </a:lnTo>
                <a:lnTo>
                  <a:pt x="972642" y="100013"/>
                </a:lnTo>
                <a:lnTo>
                  <a:pt x="971055" y="103188"/>
                </a:lnTo>
                <a:lnTo>
                  <a:pt x="970262" y="106760"/>
                </a:lnTo>
                <a:lnTo>
                  <a:pt x="969865" y="110332"/>
                </a:lnTo>
                <a:lnTo>
                  <a:pt x="969865" y="578644"/>
                </a:lnTo>
                <a:lnTo>
                  <a:pt x="1457734" y="287338"/>
                </a:lnTo>
                <a:lnTo>
                  <a:pt x="1494622" y="333375"/>
                </a:lnTo>
                <a:lnTo>
                  <a:pt x="969865" y="642938"/>
                </a:lnTo>
                <a:lnTo>
                  <a:pt x="969865" y="758032"/>
                </a:lnTo>
                <a:lnTo>
                  <a:pt x="970262" y="762001"/>
                </a:lnTo>
                <a:lnTo>
                  <a:pt x="971055" y="765176"/>
                </a:lnTo>
                <a:lnTo>
                  <a:pt x="972642" y="768747"/>
                </a:lnTo>
                <a:lnTo>
                  <a:pt x="975022" y="771129"/>
                </a:lnTo>
                <a:lnTo>
                  <a:pt x="977798" y="773510"/>
                </a:lnTo>
                <a:lnTo>
                  <a:pt x="980971" y="775494"/>
                </a:lnTo>
                <a:lnTo>
                  <a:pt x="984541" y="776685"/>
                </a:lnTo>
                <a:lnTo>
                  <a:pt x="988111" y="776685"/>
                </a:lnTo>
                <a:lnTo>
                  <a:pt x="2043178" y="776685"/>
                </a:lnTo>
                <a:lnTo>
                  <a:pt x="2047144" y="776685"/>
                </a:lnTo>
                <a:lnTo>
                  <a:pt x="2050714" y="775494"/>
                </a:lnTo>
                <a:lnTo>
                  <a:pt x="2053887" y="773510"/>
                </a:lnTo>
                <a:lnTo>
                  <a:pt x="2056663" y="771129"/>
                </a:lnTo>
                <a:lnTo>
                  <a:pt x="2059043" y="768747"/>
                </a:lnTo>
                <a:lnTo>
                  <a:pt x="2060630" y="765176"/>
                </a:lnTo>
                <a:lnTo>
                  <a:pt x="2061820" y="762001"/>
                </a:lnTo>
                <a:lnTo>
                  <a:pt x="2062216" y="758032"/>
                </a:lnTo>
                <a:lnTo>
                  <a:pt x="2062216" y="110332"/>
                </a:lnTo>
                <a:lnTo>
                  <a:pt x="2061820" y="106760"/>
                </a:lnTo>
                <a:lnTo>
                  <a:pt x="2060630" y="103188"/>
                </a:lnTo>
                <a:lnTo>
                  <a:pt x="2059043" y="100013"/>
                </a:lnTo>
                <a:lnTo>
                  <a:pt x="2056663" y="97632"/>
                </a:lnTo>
                <a:lnTo>
                  <a:pt x="2053887" y="94853"/>
                </a:lnTo>
                <a:lnTo>
                  <a:pt x="2050714" y="93266"/>
                </a:lnTo>
                <a:lnTo>
                  <a:pt x="2047144" y="92075"/>
                </a:lnTo>
                <a:lnTo>
                  <a:pt x="2043178" y="91679"/>
                </a:lnTo>
                <a:lnTo>
                  <a:pt x="988111" y="91679"/>
                </a:lnTo>
                <a:close/>
                <a:moveTo>
                  <a:pt x="273050" y="38100"/>
                </a:moveTo>
                <a:lnTo>
                  <a:pt x="286544" y="38497"/>
                </a:lnTo>
                <a:lnTo>
                  <a:pt x="299641" y="38894"/>
                </a:lnTo>
                <a:lnTo>
                  <a:pt x="312341" y="40085"/>
                </a:lnTo>
                <a:lnTo>
                  <a:pt x="323850" y="42466"/>
                </a:lnTo>
                <a:lnTo>
                  <a:pt x="335756" y="44847"/>
                </a:lnTo>
                <a:lnTo>
                  <a:pt x="347266" y="47229"/>
                </a:lnTo>
                <a:lnTo>
                  <a:pt x="357981" y="50800"/>
                </a:lnTo>
                <a:lnTo>
                  <a:pt x="368697" y="53975"/>
                </a:lnTo>
                <a:lnTo>
                  <a:pt x="378222" y="57944"/>
                </a:lnTo>
                <a:lnTo>
                  <a:pt x="387747" y="61516"/>
                </a:lnTo>
                <a:lnTo>
                  <a:pt x="396478" y="65881"/>
                </a:lnTo>
                <a:lnTo>
                  <a:pt x="404813" y="70247"/>
                </a:lnTo>
                <a:lnTo>
                  <a:pt x="412750" y="74216"/>
                </a:lnTo>
                <a:lnTo>
                  <a:pt x="419894" y="78582"/>
                </a:lnTo>
                <a:lnTo>
                  <a:pt x="432197" y="86519"/>
                </a:lnTo>
                <a:lnTo>
                  <a:pt x="442516" y="93266"/>
                </a:lnTo>
                <a:lnTo>
                  <a:pt x="449660" y="99219"/>
                </a:lnTo>
                <a:lnTo>
                  <a:pt x="455613" y="104378"/>
                </a:lnTo>
                <a:lnTo>
                  <a:pt x="454025" y="107553"/>
                </a:lnTo>
                <a:lnTo>
                  <a:pt x="451644" y="111522"/>
                </a:lnTo>
                <a:lnTo>
                  <a:pt x="448866" y="116285"/>
                </a:lnTo>
                <a:lnTo>
                  <a:pt x="444897" y="122238"/>
                </a:lnTo>
                <a:lnTo>
                  <a:pt x="440532" y="128588"/>
                </a:lnTo>
                <a:lnTo>
                  <a:pt x="434578" y="134938"/>
                </a:lnTo>
                <a:lnTo>
                  <a:pt x="427832" y="141288"/>
                </a:lnTo>
                <a:lnTo>
                  <a:pt x="423863" y="144066"/>
                </a:lnTo>
                <a:lnTo>
                  <a:pt x="420291" y="146844"/>
                </a:lnTo>
                <a:lnTo>
                  <a:pt x="415925" y="149225"/>
                </a:lnTo>
                <a:lnTo>
                  <a:pt x="411163" y="151607"/>
                </a:lnTo>
                <a:lnTo>
                  <a:pt x="406797" y="153591"/>
                </a:lnTo>
                <a:lnTo>
                  <a:pt x="401638" y="155179"/>
                </a:lnTo>
                <a:lnTo>
                  <a:pt x="396082" y="156369"/>
                </a:lnTo>
                <a:lnTo>
                  <a:pt x="390525" y="157560"/>
                </a:lnTo>
                <a:lnTo>
                  <a:pt x="384572" y="157957"/>
                </a:lnTo>
                <a:lnTo>
                  <a:pt x="379016" y="157957"/>
                </a:lnTo>
                <a:lnTo>
                  <a:pt x="372666" y="157560"/>
                </a:lnTo>
                <a:lnTo>
                  <a:pt x="365919" y="155973"/>
                </a:lnTo>
                <a:lnTo>
                  <a:pt x="358775" y="154385"/>
                </a:lnTo>
                <a:lnTo>
                  <a:pt x="351235" y="152003"/>
                </a:lnTo>
                <a:lnTo>
                  <a:pt x="343694" y="148828"/>
                </a:lnTo>
                <a:lnTo>
                  <a:pt x="335756" y="145257"/>
                </a:lnTo>
                <a:lnTo>
                  <a:pt x="327025" y="140891"/>
                </a:lnTo>
                <a:lnTo>
                  <a:pt x="317103" y="136525"/>
                </a:lnTo>
                <a:lnTo>
                  <a:pt x="355203" y="155179"/>
                </a:lnTo>
                <a:lnTo>
                  <a:pt x="373063" y="163116"/>
                </a:lnTo>
                <a:lnTo>
                  <a:pt x="381397" y="166688"/>
                </a:lnTo>
                <a:lnTo>
                  <a:pt x="389335" y="169466"/>
                </a:lnTo>
                <a:lnTo>
                  <a:pt x="397272" y="172244"/>
                </a:lnTo>
                <a:lnTo>
                  <a:pt x="404813" y="173832"/>
                </a:lnTo>
                <a:lnTo>
                  <a:pt x="411957" y="175023"/>
                </a:lnTo>
                <a:lnTo>
                  <a:pt x="418703" y="175419"/>
                </a:lnTo>
                <a:lnTo>
                  <a:pt x="425053" y="175023"/>
                </a:lnTo>
                <a:lnTo>
                  <a:pt x="428228" y="174625"/>
                </a:lnTo>
                <a:lnTo>
                  <a:pt x="431007" y="173832"/>
                </a:lnTo>
                <a:lnTo>
                  <a:pt x="434182" y="173038"/>
                </a:lnTo>
                <a:lnTo>
                  <a:pt x="436563" y="171847"/>
                </a:lnTo>
                <a:lnTo>
                  <a:pt x="438944" y="169863"/>
                </a:lnTo>
                <a:lnTo>
                  <a:pt x="441722" y="168276"/>
                </a:lnTo>
                <a:lnTo>
                  <a:pt x="442913" y="180976"/>
                </a:lnTo>
                <a:lnTo>
                  <a:pt x="443310" y="192882"/>
                </a:lnTo>
                <a:lnTo>
                  <a:pt x="443310" y="203994"/>
                </a:lnTo>
                <a:lnTo>
                  <a:pt x="442913" y="215107"/>
                </a:lnTo>
                <a:lnTo>
                  <a:pt x="444500" y="213122"/>
                </a:lnTo>
                <a:lnTo>
                  <a:pt x="445691" y="212328"/>
                </a:lnTo>
                <a:lnTo>
                  <a:pt x="446882" y="212328"/>
                </a:lnTo>
                <a:lnTo>
                  <a:pt x="447675" y="212726"/>
                </a:lnTo>
                <a:lnTo>
                  <a:pt x="448072" y="213519"/>
                </a:lnTo>
                <a:lnTo>
                  <a:pt x="448866" y="216297"/>
                </a:lnTo>
                <a:lnTo>
                  <a:pt x="448866" y="221457"/>
                </a:lnTo>
                <a:lnTo>
                  <a:pt x="448866" y="228204"/>
                </a:lnTo>
                <a:lnTo>
                  <a:pt x="447675" y="244079"/>
                </a:lnTo>
                <a:lnTo>
                  <a:pt x="445294" y="262335"/>
                </a:lnTo>
                <a:lnTo>
                  <a:pt x="443310" y="279797"/>
                </a:lnTo>
                <a:lnTo>
                  <a:pt x="440928" y="294482"/>
                </a:lnTo>
                <a:lnTo>
                  <a:pt x="439738" y="300038"/>
                </a:lnTo>
                <a:lnTo>
                  <a:pt x="438547" y="303213"/>
                </a:lnTo>
                <a:lnTo>
                  <a:pt x="437753" y="304800"/>
                </a:lnTo>
                <a:lnTo>
                  <a:pt x="437357" y="304800"/>
                </a:lnTo>
                <a:lnTo>
                  <a:pt x="436960" y="304007"/>
                </a:lnTo>
                <a:lnTo>
                  <a:pt x="435769" y="313929"/>
                </a:lnTo>
                <a:lnTo>
                  <a:pt x="434182" y="323057"/>
                </a:lnTo>
                <a:lnTo>
                  <a:pt x="432197" y="332185"/>
                </a:lnTo>
                <a:lnTo>
                  <a:pt x="429816" y="341313"/>
                </a:lnTo>
                <a:lnTo>
                  <a:pt x="427435" y="349647"/>
                </a:lnTo>
                <a:lnTo>
                  <a:pt x="424260" y="357982"/>
                </a:lnTo>
                <a:lnTo>
                  <a:pt x="421482" y="365919"/>
                </a:lnTo>
                <a:lnTo>
                  <a:pt x="417513" y="373460"/>
                </a:lnTo>
                <a:lnTo>
                  <a:pt x="413941" y="381397"/>
                </a:lnTo>
                <a:lnTo>
                  <a:pt x="409972" y="388938"/>
                </a:lnTo>
                <a:lnTo>
                  <a:pt x="406003" y="395685"/>
                </a:lnTo>
                <a:lnTo>
                  <a:pt x="401241" y="402432"/>
                </a:lnTo>
                <a:lnTo>
                  <a:pt x="396875" y="408782"/>
                </a:lnTo>
                <a:lnTo>
                  <a:pt x="391716" y="415132"/>
                </a:lnTo>
                <a:lnTo>
                  <a:pt x="386953" y="420688"/>
                </a:lnTo>
                <a:lnTo>
                  <a:pt x="381794" y="426244"/>
                </a:lnTo>
                <a:lnTo>
                  <a:pt x="376635" y="431801"/>
                </a:lnTo>
                <a:lnTo>
                  <a:pt x="371078" y="436563"/>
                </a:lnTo>
                <a:lnTo>
                  <a:pt x="365919" y="440929"/>
                </a:lnTo>
                <a:lnTo>
                  <a:pt x="360363" y="445691"/>
                </a:lnTo>
                <a:lnTo>
                  <a:pt x="354806" y="449660"/>
                </a:lnTo>
                <a:lnTo>
                  <a:pt x="349250" y="453232"/>
                </a:lnTo>
                <a:lnTo>
                  <a:pt x="343297" y="456804"/>
                </a:lnTo>
                <a:lnTo>
                  <a:pt x="337741" y="459582"/>
                </a:lnTo>
                <a:lnTo>
                  <a:pt x="332185" y="462757"/>
                </a:lnTo>
                <a:lnTo>
                  <a:pt x="326628" y="464741"/>
                </a:lnTo>
                <a:lnTo>
                  <a:pt x="320675" y="466726"/>
                </a:lnTo>
                <a:lnTo>
                  <a:pt x="315119" y="468313"/>
                </a:lnTo>
                <a:lnTo>
                  <a:pt x="309563" y="469901"/>
                </a:lnTo>
                <a:lnTo>
                  <a:pt x="304403" y="470694"/>
                </a:lnTo>
                <a:lnTo>
                  <a:pt x="298847" y="471091"/>
                </a:lnTo>
                <a:lnTo>
                  <a:pt x="293688" y="471488"/>
                </a:lnTo>
                <a:lnTo>
                  <a:pt x="288925" y="471091"/>
                </a:lnTo>
                <a:lnTo>
                  <a:pt x="284956" y="470694"/>
                </a:lnTo>
                <a:lnTo>
                  <a:pt x="280194" y="469901"/>
                </a:lnTo>
                <a:lnTo>
                  <a:pt x="275034" y="467916"/>
                </a:lnTo>
                <a:lnTo>
                  <a:pt x="270669" y="466329"/>
                </a:lnTo>
                <a:lnTo>
                  <a:pt x="265509" y="464344"/>
                </a:lnTo>
                <a:lnTo>
                  <a:pt x="259953" y="462360"/>
                </a:lnTo>
                <a:lnTo>
                  <a:pt x="254794" y="459185"/>
                </a:lnTo>
                <a:lnTo>
                  <a:pt x="244078" y="452438"/>
                </a:lnTo>
                <a:lnTo>
                  <a:pt x="232966" y="444898"/>
                </a:lnTo>
                <a:lnTo>
                  <a:pt x="221853" y="435769"/>
                </a:lnTo>
                <a:lnTo>
                  <a:pt x="211534" y="425450"/>
                </a:lnTo>
                <a:lnTo>
                  <a:pt x="200819" y="413941"/>
                </a:lnTo>
                <a:lnTo>
                  <a:pt x="190500" y="402035"/>
                </a:lnTo>
                <a:lnTo>
                  <a:pt x="185737" y="395685"/>
                </a:lnTo>
                <a:lnTo>
                  <a:pt x="180578" y="388938"/>
                </a:lnTo>
                <a:lnTo>
                  <a:pt x="176609" y="381794"/>
                </a:lnTo>
                <a:lnTo>
                  <a:pt x="171847" y="374651"/>
                </a:lnTo>
                <a:lnTo>
                  <a:pt x="167481" y="367507"/>
                </a:lnTo>
                <a:lnTo>
                  <a:pt x="163512" y="359569"/>
                </a:lnTo>
                <a:lnTo>
                  <a:pt x="159544" y="351632"/>
                </a:lnTo>
                <a:lnTo>
                  <a:pt x="156369" y="343694"/>
                </a:lnTo>
                <a:lnTo>
                  <a:pt x="152797" y="335757"/>
                </a:lnTo>
                <a:lnTo>
                  <a:pt x="150019" y="327422"/>
                </a:lnTo>
                <a:lnTo>
                  <a:pt x="147241" y="318691"/>
                </a:lnTo>
                <a:lnTo>
                  <a:pt x="144859" y="310357"/>
                </a:lnTo>
                <a:lnTo>
                  <a:pt x="142875" y="316310"/>
                </a:lnTo>
                <a:lnTo>
                  <a:pt x="140494" y="320676"/>
                </a:lnTo>
                <a:lnTo>
                  <a:pt x="139700" y="322263"/>
                </a:lnTo>
                <a:lnTo>
                  <a:pt x="138509" y="323057"/>
                </a:lnTo>
                <a:lnTo>
                  <a:pt x="137319" y="323851"/>
                </a:lnTo>
                <a:lnTo>
                  <a:pt x="136128" y="324247"/>
                </a:lnTo>
                <a:lnTo>
                  <a:pt x="134541" y="323851"/>
                </a:lnTo>
                <a:lnTo>
                  <a:pt x="133350" y="323057"/>
                </a:lnTo>
                <a:lnTo>
                  <a:pt x="132159" y="321866"/>
                </a:lnTo>
                <a:lnTo>
                  <a:pt x="130969" y="319485"/>
                </a:lnTo>
                <a:lnTo>
                  <a:pt x="128587" y="314722"/>
                </a:lnTo>
                <a:lnTo>
                  <a:pt x="126603" y="308372"/>
                </a:lnTo>
                <a:lnTo>
                  <a:pt x="125016" y="300038"/>
                </a:lnTo>
                <a:lnTo>
                  <a:pt x="123825" y="290513"/>
                </a:lnTo>
                <a:lnTo>
                  <a:pt x="123031" y="280591"/>
                </a:lnTo>
                <a:lnTo>
                  <a:pt x="122634" y="269478"/>
                </a:lnTo>
                <a:lnTo>
                  <a:pt x="123031" y="259557"/>
                </a:lnTo>
                <a:lnTo>
                  <a:pt x="123428" y="250032"/>
                </a:lnTo>
                <a:lnTo>
                  <a:pt x="124619" y="241300"/>
                </a:lnTo>
                <a:lnTo>
                  <a:pt x="125809" y="233760"/>
                </a:lnTo>
                <a:lnTo>
                  <a:pt x="127397" y="227013"/>
                </a:lnTo>
                <a:lnTo>
                  <a:pt x="129778" y="221854"/>
                </a:lnTo>
                <a:lnTo>
                  <a:pt x="131762" y="217488"/>
                </a:lnTo>
                <a:lnTo>
                  <a:pt x="132953" y="216297"/>
                </a:lnTo>
                <a:lnTo>
                  <a:pt x="134144" y="215504"/>
                </a:lnTo>
                <a:lnTo>
                  <a:pt x="130572" y="211138"/>
                </a:lnTo>
                <a:lnTo>
                  <a:pt x="127000" y="207169"/>
                </a:lnTo>
                <a:lnTo>
                  <a:pt x="124619" y="202407"/>
                </a:lnTo>
                <a:lnTo>
                  <a:pt x="122634" y="197247"/>
                </a:lnTo>
                <a:lnTo>
                  <a:pt x="120253" y="192485"/>
                </a:lnTo>
                <a:lnTo>
                  <a:pt x="119062" y="186928"/>
                </a:lnTo>
                <a:lnTo>
                  <a:pt x="118269" y="181372"/>
                </a:lnTo>
                <a:lnTo>
                  <a:pt x="117475" y="175816"/>
                </a:lnTo>
                <a:lnTo>
                  <a:pt x="117475" y="170260"/>
                </a:lnTo>
                <a:lnTo>
                  <a:pt x="117475" y="164704"/>
                </a:lnTo>
                <a:lnTo>
                  <a:pt x="117872" y="158751"/>
                </a:lnTo>
                <a:lnTo>
                  <a:pt x="118269" y="152797"/>
                </a:lnTo>
                <a:lnTo>
                  <a:pt x="120253" y="140891"/>
                </a:lnTo>
                <a:lnTo>
                  <a:pt x="123428" y="129381"/>
                </a:lnTo>
                <a:lnTo>
                  <a:pt x="126603" y="118666"/>
                </a:lnTo>
                <a:lnTo>
                  <a:pt x="130969" y="107951"/>
                </a:lnTo>
                <a:lnTo>
                  <a:pt x="135334" y="98426"/>
                </a:lnTo>
                <a:lnTo>
                  <a:pt x="139700" y="90091"/>
                </a:lnTo>
                <a:lnTo>
                  <a:pt x="144066" y="82154"/>
                </a:lnTo>
                <a:lnTo>
                  <a:pt x="148034" y="76597"/>
                </a:lnTo>
                <a:lnTo>
                  <a:pt x="152003" y="72231"/>
                </a:lnTo>
                <a:lnTo>
                  <a:pt x="153194" y="70644"/>
                </a:lnTo>
                <a:lnTo>
                  <a:pt x="154781" y="69850"/>
                </a:lnTo>
                <a:lnTo>
                  <a:pt x="170656" y="61913"/>
                </a:lnTo>
                <a:lnTo>
                  <a:pt x="186134" y="55960"/>
                </a:lnTo>
                <a:lnTo>
                  <a:pt x="201216" y="50403"/>
                </a:lnTo>
                <a:lnTo>
                  <a:pt x="216297" y="46038"/>
                </a:lnTo>
                <a:lnTo>
                  <a:pt x="230981" y="42863"/>
                </a:lnTo>
                <a:lnTo>
                  <a:pt x="245269" y="40482"/>
                </a:lnTo>
                <a:lnTo>
                  <a:pt x="259556" y="38894"/>
                </a:lnTo>
                <a:lnTo>
                  <a:pt x="273050" y="38100"/>
                </a:lnTo>
                <a:close/>
                <a:moveTo>
                  <a:pt x="982954" y="0"/>
                </a:moveTo>
                <a:lnTo>
                  <a:pt x="988111" y="0"/>
                </a:lnTo>
                <a:lnTo>
                  <a:pt x="2043178" y="0"/>
                </a:lnTo>
                <a:lnTo>
                  <a:pt x="2049127" y="0"/>
                </a:lnTo>
                <a:lnTo>
                  <a:pt x="2054680" y="397"/>
                </a:lnTo>
                <a:lnTo>
                  <a:pt x="2060233" y="1191"/>
                </a:lnTo>
                <a:lnTo>
                  <a:pt x="2065786" y="1985"/>
                </a:lnTo>
                <a:lnTo>
                  <a:pt x="2070942" y="3572"/>
                </a:lnTo>
                <a:lnTo>
                  <a:pt x="2076099" y="5160"/>
                </a:lnTo>
                <a:lnTo>
                  <a:pt x="2081255" y="6747"/>
                </a:lnTo>
                <a:lnTo>
                  <a:pt x="2086411" y="8732"/>
                </a:lnTo>
                <a:lnTo>
                  <a:pt x="2091171" y="11113"/>
                </a:lnTo>
                <a:lnTo>
                  <a:pt x="2095931" y="13494"/>
                </a:lnTo>
                <a:lnTo>
                  <a:pt x="2100691" y="16272"/>
                </a:lnTo>
                <a:lnTo>
                  <a:pt x="2105054" y="19050"/>
                </a:lnTo>
                <a:lnTo>
                  <a:pt x="2109417" y="21828"/>
                </a:lnTo>
                <a:lnTo>
                  <a:pt x="2113780" y="25401"/>
                </a:lnTo>
                <a:lnTo>
                  <a:pt x="2121713" y="32544"/>
                </a:lnTo>
                <a:lnTo>
                  <a:pt x="2128852" y="40085"/>
                </a:lnTo>
                <a:lnTo>
                  <a:pt x="2131629" y="44451"/>
                </a:lnTo>
                <a:lnTo>
                  <a:pt x="2135198" y="48816"/>
                </a:lnTo>
                <a:lnTo>
                  <a:pt x="2137578" y="53182"/>
                </a:lnTo>
                <a:lnTo>
                  <a:pt x="2140751" y="57944"/>
                </a:lnTo>
                <a:lnTo>
                  <a:pt x="2143131" y="62707"/>
                </a:lnTo>
                <a:lnTo>
                  <a:pt x="2145114" y="67469"/>
                </a:lnTo>
                <a:lnTo>
                  <a:pt x="2147494" y="72628"/>
                </a:lnTo>
                <a:lnTo>
                  <a:pt x="2149081" y="77788"/>
                </a:lnTo>
                <a:lnTo>
                  <a:pt x="2150271" y="82947"/>
                </a:lnTo>
                <a:lnTo>
                  <a:pt x="2151461" y="88107"/>
                </a:lnTo>
                <a:lnTo>
                  <a:pt x="2152254" y="93663"/>
                </a:lnTo>
                <a:lnTo>
                  <a:pt x="2153444" y="99219"/>
                </a:lnTo>
                <a:lnTo>
                  <a:pt x="2153841" y="105172"/>
                </a:lnTo>
                <a:lnTo>
                  <a:pt x="2154237" y="110332"/>
                </a:lnTo>
                <a:lnTo>
                  <a:pt x="2154237" y="758032"/>
                </a:lnTo>
                <a:lnTo>
                  <a:pt x="2153841" y="763588"/>
                </a:lnTo>
                <a:lnTo>
                  <a:pt x="2153444" y="769144"/>
                </a:lnTo>
                <a:lnTo>
                  <a:pt x="2152254" y="775097"/>
                </a:lnTo>
                <a:lnTo>
                  <a:pt x="2151461" y="779860"/>
                </a:lnTo>
                <a:lnTo>
                  <a:pt x="2150271" y="785416"/>
                </a:lnTo>
                <a:lnTo>
                  <a:pt x="2149081" y="790972"/>
                </a:lnTo>
                <a:lnTo>
                  <a:pt x="2147494" y="796132"/>
                </a:lnTo>
                <a:lnTo>
                  <a:pt x="2145114" y="800894"/>
                </a:lnTo>
                <a:lnTo>
                  <a:pt x="2143131" y="805657"/>
                </a:lnTo>
                <a:lnTo>
                  <a:pt x="2140751" y="810816"/>
                </a:lnTo>
                <a:lnTo>
                  <a:pt x="2137578" y="815579"/>
                </a:lnTo>
                <a:lnTo>
                  <a:pt x="2135198" y="819547"/>
                </a:lnTo>
                <a:lnTo>
                  <a:pt x="2131629" y="824310"/>
                </a:lnTo>
                <a:lnTo>
                  <a:pt x="2128852" y="827882"/>
                </a:lnTo>
                <a:lnTo>
                  <a:pt x="2124886" y="832247"/>
                </a:lnTo>
                <a:lnTo>
                  <a:pt x="2121713" y="836216"/>
                </a:lnTo>
                <a:lnTo>
                  <a:pt x="2117350" y="839788"/>
                </a:lnTo>
                <a:lnTo>
                  <a:pt x="2113780" y="843360"/>
                </a:lnTo>
                <a:lnTo>
                  <a:pt x="2109417" y="846535"/>
                </a:lnTo>
                <a:lnTo>
                  <a:pt x="2105054" y="849710"/>
                </a:lnTo>
                <a:lnTo>
                  <a:pt x="2100691" y="852488"/>
                </a:lnTo>
                <a:lnTo>
                  <a:pt x="2095931" y="854869"/>
                </a:lnTo>
                <a:lnTo>
                  <a:pt x="2091171" y="857647"/>
                </a:lnTo>
                <a:lnTo>
                  <a:pt x="2086411" y="859632"/>
                </a:lnTo>
                <a:lnTo>
                  <a:pt x="2081255" y="861616"/>
                </a:lnTo>
                <a:lnTo>
                  <a:pt x="2076099" y="863601"/>
                </a:lnTo>
                <a:lnTo>
                  <a:pt x="2070942" y="865188"/>
                </a:lnTo>
                <a:lnTo>
                  <a:pt x="2065786" y="866379"/>
                </a:lnTo>
                <a:lnTo>
                  <a:pt x="2060233" y="867172"/>
                </a:lnTo>
                <a:lnTo>
                  <a:pt x="2054680" y="867966"/>
                </a:lnTo>
                <a:lnTo>
                  <a:pt x="2049127" y="868363"/>
                </a:lnTo>
                <a:lnTo>
                  <a:pt x="2043178" y="868363"/>
                </a:lnTo>
                <a:lnTo>
                  <a:pt x="988111" y="868363"/>
                </a:lnTo>
                <a:lnTo>
                  <a:pt x="982954" y="868363"/>
                </a:lnTo>
                <a:lnTo>
                  <a:pt x="977401" y="867966"/>
                </a:lnTo>
                <a:lnTo>
                  <a:pt x="971452" y="867172"/>
                </a:lnTo>
                <a:lnTo>
                  <a:pt x="966295" y="866379"/>
                </a:lnTo>
                <a:lnTo>
                  <a:pt x="960742" y="865188"/>
                </a:lnTo>
                <a:lnTo>
                  <a:pt x="955586" y="863601"/>
                </a:lnTo>
                <a:lnTo>
                  <a:pt x="950430" y="861616"/>
                </a:lnTo>
                <a:lnTo>
                  <a:pt x="945273" y="859632"/>
                </a:lnTo>
                <a:lnTo>
                  <a:pt x="940514" y="857647"/>
                </a:lnTo>
                <a:lnTo>
                  <a:pt x="935754" y="854869"/>
                </a:lnTo>
                <a:lnTo>
                  <a:pt x="930994" y="852488"/>
                </a:lnTo>
                <a:lnTo>
                  <a:pt x="926631" y="849710"/>
                </a:lnTo>
                <a:lnTo>
                  <a:pt x="922268" y="846535"/>
                </a:lnTo>
                <a:lnTo>
                  <a:pt x="918302" y="843360"/>
                </a:lnTo>
                <a:lnTo>
                  <a:pt x="913939" y="839788"/>
                </a:lnTo>
                <a:lnTo>
                  <a:pt x="910369" y="836216"/>
                </a:lnTo>
                <a:lnTo>
                  <a:pt x="906402" y="832247"/>
                </a:lnTo>
                <a:lnTo>
                  <a:pt x="903229" y="827882"/>
                </a:lnTo>
                <a:lnTo>
                  <a:pt x="899659" y="824310"/>
                </a:lnTo>
                <a:lnTo>
                  <a:pt x="896883" y="819547"/>
                </a:lnTo>
                <a:lnTo>
                  <a:pt x="893710" y="815579"/>
                </a:lnTo>
                <a:lnTo>
                  <a:pt x="891330" y="810816"/>
                </a:lnTo>
                <a:lnTo>
                  <a:pt x="888950" y="805657"/>
                </a:lnTo>
                <a:lnTo>
                  <a:pt x="886570" y="800894"/>
                </a:lnTo>
                <a:lnTo>
                  <a:pt x="884587" y="796132"/>
                </a:lnTo>
                <a:lnTo>
                  <a:pt x="883001" y="790972"/>
                </a:lnTo>
                <a:lnTo>
                  <a:pt x="881414" y="785416"/>
                </a:lnTo>
                <a:lnTo>
                  <a:pt x="879827" y="779860"/>
                </a:lnTo>
                <a:lnTo>
                  <a:pt x="879034" y="775097"/>
                </a:lnTo>
                <a:lnTo>
                  <a:pt x="878241" y="769144"/>
                </a:lnTo>
                <a:lnTo>
                  <a:pt x="877844" y="763588"/>
                </a:lnTo>
                <a:lnTo>
                  <a:pt x="877844" y="758032"/>
                </a:lnTo>
                <a:lnTo>
                  <a:pt x="877844" y="696913"/>
                </a:lnTo>
                <a:lnTo>
                  <a:pt x="833420" y="723504"/>
                </a:lnTo>
                <a:lnTo>
                  <a:pt x="804862" y="676672"/>
                </a:lnTo>
                <a:lnTo>
                  <a:pt x="877844" y="633413"/>
                </a:lnTo>
                <a:lnTo>
                  <a:pt x="877844" y="110332"/>
                </a:lnTo>
                <a:lnTo>
                  <a:pt x="877844" y="105172"/>
                </a:lnTo>
                <a:lnTo>
                  <a:pt x="878241" y="99219"/>
                </a:lnTo>
                <a:lnTo>
                  <a:pt x="879034" y="93663"/>
                </a:lnTo>
                <a:lnTo>
                  <a:pt x="879827" y="88107"/>
                </a:lnTo>
                <a:lnTo>
                  <a:pt x="881414" y="82947"/>
                </a:lnTo>
                <a:lnTo>
                  <a:pt x="883001" y="77788"/>
                </a:lnTo>
                <a:lnTo>
                  <a:pt x="884587" y="72628"/>
                </a:lnTo>
                <a:lnTo>
                  <a:pt x="886570" y="67469"/>
                </a:lnTo>
                <a:lnTo>
                  <a:pt x="888950" y="62707"/>
                </a:lnTo>
                <a:lnTo>
                  <a:pt x="891330" y="57944"/>
                </a:lnTo>
                <a:lnTo>
                  <a:pt x="893710" y="53182"/>
                </a:lnTo>
                <a:lnTo>
                  <a:pt x="896883" y="48816"/>
                </a:lnTo>
                <a:lnTo>
                  <a:pt x="899659" y="44451"/>
                </a:lnTo>
                <a:lnTo>
                  <a:pt x="903229" y="40085"/>
                </a:lnTo>
                <a:lnTo>
                  <a:pt x="910369" y="32544"/>
                </a:lnTo>
                <a:lnTo>
                  <a:pt x="918302" y="25401"/>
                </a:lnTo>
                <a:lnTo>
                  <a:pt x="922268" y="21828"/>
                </a:lnTo>
                <a:lnTo>
                  <a:pt x="926631" y="19050"/>
                </a:lnTo>
                <a:lnTo>
                  <a:pt x="930994" y="16272"/>
                </a:lnTo>
                <a:lnTo>
                  <a:pt x="935754" y="13494"/>
                </a:lnTo>
                <a:lnTo>
                  <a:pt x="940514" y="11113"/>
                </a:lnTo>
                <a:lnTo>
                  <a:pt x="945273" y="8732"/>
                </a:lnTo>
                <a:lnTo>
                  <a:pt x="950430" y="6747"/>
                </a:lnTo>
                <a:lnTo>
                  <a:pt x="955586" y="5160"/>
                </a:lnTo>
                <a:lnTo>
                  <a:pt x="960742" y="3572"/>
                </a:lnTo>
                <a:lnTo>
                  <a:pt x="966295" y="1985"/>
                </a:lnTo>
                <a:lnTo>
                  <a:pt x="971452" y="1191"/>
                </a:lnTo>
                <a:lnTo>
                  <a:pt x="977401" y="397"/>
                </a:lnTo>
                <a:lnTo>
                  <a:pt x="98295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sz="3200"/>
          </a:p>
        </p:txBody>
      </p:sp>
      <p:sp>
        <p:nvSpPr>
          <p:cNvPr id="15" name="KSO_Shape">
            <a:extLst>
              <a:ext uri="{FF2B5EF4-FFF2-40B4-BE49-F238E27FC236}">
                <a16:creationId xmlns:a16="http://schemas.microsoft.com/office/drawing/2014/main" id="{B539C072-25AB-B417-7327-E38CB5D9F7B9}"/>
              </a:ext>
            </a:extLst>
          </p:cNvPr>
          <p:cNvSpPr>
            <a:spLocks/>
          </p:cNvSpPr>
          <p:nvPr/>
        </p:nvSpPr>
        <p:spPr bwMode="auto">
          <a:xfrm>
            <a:off x="8209362" y="2179867"/>
            <a:ext cx="647619" cy="720000"/>
          </a:xfrm>
          <a:custGeom>
            <a:avLst/>
            <a:gdLst>
              <a:gd name="T0" fmla="*/ 399456 w 3512"/>
              <a:gd name="T1" fmla="*/ 1326099 h 3906"/>
              <a:gd name="T2" fmla="*/ 732566 w 3512"/>
              <a:gd name="T3" fmla="*/ 1326099 h 3906"/>
              <a:gd name="T4" fmla="*/ 732566 w 3512"/>
              <a:gd name="T5" fmla="*/ 1480972 h 3906"/>
              <a:gd name="T6" fmla="*/ 1106220 w 3512"/>
              <a:gd name="T7" fmla="*/ 1480972 h 3906"/>
              <a:gd name="T8" fmla="*/ 1106220 w 3512"/>
              <a:gd name="T9" fmla="*/ 1326099 h 3906"/>
              <a:gd name="T10" fmla="*/ 1411687 w 3512"/>
              <a:gd name="T11" fmla="*/ 1326099 h 3906"/>
              <a:gd name="T12" fmla="*/ 1618095 w 3512"/>
              <a:gd name="T13" fmla="*/ 1800397 h 3906"/>
              <a:gd name="T14" fmla="*/ 251560 w 3512"/>
              <a:gd name="T15" fmla="*/ 1800397 h 3906"/>
              <a:gd name="T16" fmla="*/ 399456 w 3512"/>
              <a:gd name="T17" fmla="*/ 1326099 h 3906"/>
              <a:gd name="T18" fmla="*/ 267686 w 3512"/>
              <a:gd name="T19" fmla="*/ 671577 h 3906"/>
              <a:gd name="T20" fmla="*/ 0 w 3512"/>
              <a:gd name="T21" fmla="*/ 671577 h 3906"/>
              <a:gd name="T22" fmla="*/ 0 w 3512"/>
              <a:gd name="T23" fmla="*/ 523618 h 3906"/>
              <a:gd name="T24" fmla="*/ 286115 w 3512"/>
              <a:gd name="T25" fmla="*/ 494579 h 3906"/>
              <a:gd name="T26" fmla="*/ 915477 w 3512"/>
              <a:gd name="T27" fmla="*/ 0 h 3906"/>
              <a:gd name="T28" fmla="*/ 1564189 w 3512"/>
              <a:gd name="T29" fmla="*/ 648991 h 3906"/>
              <a:gd name="T30" fmla="*/ 1563268 w 3512"/>
              <a:gd name="T31" fmla="*/ 671577 h 3906"/>
              <a:gd name="T32" fmla="*/ 1479875 w 3512"/>
              <a:gd name="T33" fmla="*/ 671577 h 3906"/>
              <a:gd name="T34" fmla="*/ 1309864 w 3512"/>
              <a:gd name="T35" fmla="*/ 1063368 h 3906"/>
              <a:gd name="T36" fmla="*/ 897508 w 3512"/>
              <a:gd name="T37" fmla="*/ 1234374 h 3906"/>
              <a:gd name="T38" fmla="*/ 485613 w 3512"/>
              <a:gd name="T39" fmla="*/ 1063368 h 3906"/>
              <a:gd name="T40" fmla="*/ 315602 w 3512"/>
              <a:gd name="T41" fmla="*/ 671577 h 3906"/>
              <a:gd name="T42" fmla="*/ 267686 w 3512"/>
              <a:gd name="T43" fmla="*/ 671577 h 3906"/>
              <a:gd name="T44" fmla="*/ 1312168 w 3512"/>
              <a:gd name="T45" fmla="*/ 671577 h 3906"/>
              <a:gd name="T46" fmla="*/ 773571 w 3512"/>
              <a:gd name="T47" fmla="*/ 671577 h 3906"/>
              <a:gd name="T48" fmla="*/ 483309 w 3512"/>
              <a:gd name="T49" fmla="*/ 671577 h 3906"/>
              <a:gd name="T50" fmla="*/ 604482 w 3512"/>
              <a:gd name="T51" fmla="*/ 944909 h 3906"/>
              <a:gd name="T52" fmla="*/ 897508 w 3512"/>
              <a:gd name="T53" fmla="*/ 1066595 h 3906"/>
              <a:gd name="T54" fmla="*/ 1190995 w 3512"/>
              <a:gd name="T55" fmla="*/ 944909 h 3906"/>
              <a:gd name="T56" fmla="*/ 1312168 w 3512"/>
              <a:gd name="T57" fmla="*/ 671577 h 390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3512" h="3906">
                <a:moveTo>
                  <a:pt x="867" y="2877"/>
                </a:moveTo>
                <a:cubicBezTo>
                  <a:pt x="1590" y="2877"/>
                  <a:pt x="1590" y="2877"/>
                  <a:pt x="1590" y="2877"/>
                </a:cubicBezTo>
                <a:cubicBezTo>
                  <a:pt x="1590" y="3213"/>
                  <a:pt x="1590" y="3213"/>
                  <a:pt x="1590" y="3213"/>
                </a:cubicBezTo>
                <a:cubicBezTo>
                  <a:pt x="2401" y="3213"/>
                  <a:pt x="2401" y="3213"/>
                  <a:pt x="2401" y="3213"/>
                </a:cubicBezTo>
                <a:cubicBezTo>
                  <a:pt x="2401" y="2877"/>
                  <a:pt x="2401" y="2877"/>
                  <a:pt x="2401" y="2877"/>
                </a:cubicBezTo>
                <a:cubicBezTo>
                  <a:pt x="3064" y="2877"/>
                  <a:pt x="3064" y="2877"/>
                  <a:pt x="3064" y="2877"/>
                </a:cubicBezTo>
                <a:cubicBezTo>
                  <a:pt x="3512" y="3906"/>
                  <a:pt x="3512" y="3906"/>
                  <a:pt x="3512" y="3906"/>
                </a:cubicBezTo>
                <a:cubicBezTo>
                  <a:pt x="546" y="3906"/>
                  <a:pt x="546" y="3906"/>
                  <a:pt x="546" y="3906"/>
                </a:cubicBezTo>
                <a:cubicBezTo>
                  <a:pt x="867" y="2877"/>
                  <a:pt x="867" y="2877"/>
                  <a:pt x="867" y="2877"/>
                </a:cubicBezTo>
                <a:close/>
                <a:moveTo>
                  <a:pt x="581" y="1457"/>
                </a:moveTo>
                <a:cubicBezTo>
                  <a:pt x="0" y="1457"/>
                  <a:pt x="0" y="1457"/>
                  <a:pt x="0" y="1457"/>
                </a:cubicBezTo>
                <a:cubicBezTo>
                  <a:pt x="0" y="1136"/>
                  <a:pt x="0" y="1136"/>
                  <a:pt x="0" y="1136"/>
                </a:cubicBezTo>
                <a:cubicBezTo>
                  <a:pt x="621" y="1073"/>
                  <a:pt x="621" y="1073"/>
                  <a:pt x="621" y="1073"/>
                </a:cubicBezTo>
                <a:cubicBezTo>
                  <a:pt x="771" y="457"/>
                  <a:pt x="1326" y="0"/>
                  <a:pt x="1987" y="0"/>
                </a:cubicBezTo>
                <a:cubicBezTo>
                  <a:pt x="2764" y="0"/>
                  <a:pt x="3395" y="630"/>
                  <a:pt x="3395" y="1408"/>
                </a:cubicBezTo>
                <a:cubicBezTo>
                  <a:pt x="3395" y="1424"/>
                  <a:pt x="3394" y="1441"/>
                  <a:pt x="3393" y="1457"/>
                </a:cubicBezTo>
                <a:cubicBezTo>
                  <a:pt x="3212" y="1457"/>
                  <a:pt x="3212" y="1457"/>
                  <a:pt x="3212" y="1457"/>
                </a:cubicBezTo>
                <a:cubicBezTo>
                  <a:pt x="3201" y="1789"/>
                  <a:pt x="3062" y="2088"/>
                  <a:pt x="2843" y="2307"/>
                </a:cubicBezTo>
                <a:cubicBezTo>
                  <a:pt x="2613" y="2536"/>
                  <a:pt x="2297" y="2678"/>
                  <a:pt x="1948" y="2678"/>
                </a:cubicBezTo>
                <a:cubicBezTo>
                  <a:pt x="1599" y="2678"/>
                  <a:pt x="1283" y="2536"/>
                  <a:pt x="1054" y="2307"/>
                </a:cubicBezTo>
                <a:cubicBezTo>
                  <a:pt x="835" y="2088"/>
                  <a:pt x="696" y="1789"/>
                  <a:pt x="685" y="1457"/>
                </a:cubicBezTo>
                <a:cubicBezTo>
                  <a:pt x="581" y="1457"/>
                  <a:pt x="581" y="1457"/>
                  <a:pt x="581" y="1457"/>
                </a:cubicBezTo>
                <a:close/>
                <a:moveTo>
                  <a:pt x="2848" y="1457"/>
                </a:moveTo>
                <a:cubicBezTo>
                  <a:pt x="1679" y="1457"/>
                  <a:pt x="1679" y="1457"/>
                  <a:pt x="1679" y="1457"/>
                </a:cubicBezTo>
                <a:cubicBezTo>
                  <a:pt x="1049" y="1457"/>
                  <a:pt x="1049" y="1457"/>
                  <a:pt x="1049" y="1457"/>
                </a:cubicBezTo>
                <a:cubicBezTo>
                  <a:pt x="1060" y="1688"/>
                  <a:pt x="1158" y="1897"/>
                  <a:pt x="1312" y="2050"/>
                </a:cubicBezTo>
                <a:cubicBezTo>
                  <a:pt x="1475" y="2213"/>
                  <a:pt x="1700" y="2314"/>
                  <a:pt x="1948" y="2314"/>
                </a:cubicBezTo>
                <a:cubicBezTo>
                  <a:pt x="2197" y="2314"/>
                  <a:pt x="2423" y="2213"/>
                  <a:pt x="2585" y="2050"/>
                </a:cubicBezTo>
                <a:cubicBezTo>
                  <a:pt x="2739" y="1897"/>
                  <a:pt x="2837" y="1688"/>
                  <a:pt x="2848" y="1457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3200"/>
          </a:p>
        </p:txBody>
      </p:sp>
    </p:spTree>
    <p:extLst>
      <p:ext uri="{BB962C8B-B14F-4D97-AF65-F5344CB8AC3E}">
        <p14:creationId xmlns:p14="http://schemas.microsoft.com/office/powerpoint/2010/main" val="253039160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619093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包含主要数据元素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10807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03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4" name="Freeform 13">
            <a:extLst>
              <a:ext uri="{FF2B5EF4-FFF2-40B4-BE49-F238E27FC236}">
                <a16:creationId xmlns:a16="http://schemas.microsoft.com/office/drawing/2014/main" id="{8F61980F-EAC9-661A-FF73-C66E579B7EFB}"/>
              </a:ext>
            </a:extLst>
          </p:cNvPr>
          <p:cNvSpPr>
            <a:spLocks noEditPoints="1"/>
          </p:cNvSpPr>
          <p:nvPr/>
        </p:nvSpPr>
        <p:spPr bwMode="auto">
          <a:xfrm>
            <a:off x="4689661" y="1432072"/>
            <a:ext cx="2812678" cy="3325319"/>
          </a:xfrm>
          <a:custGeom>
            <a:avLst/>
            <a:gdLst>
              <a:gd name="T0" fmla="*/ 774 w 1058"/>
              <a:gd name="T1" fmla="*/ 1252 h 1252"/>
              <a:gd name="T2" fmla="*/ 283 w 1058"/>
              <a:gd name="T3" fmla="*/ 1252 h 1252"/>
              <a:gd name="T4" fmla="*/ 248 w 1058"/>
              <a:gd name="T5" fmla="*/ 1218 h 1252"/>
              <a:gd name="T6" fmla="*/ 142 w 1058"/>
              <a:gd name="T7" fmla="*/ 887 h 1252"/>
              <a:gd name="T8" fmla="*/ 110 w 1058"/>
              <a:gd name="T9" fmla="*/ 831 h 1252"/>
              <a:gd name="T10" fmla="*/ 0 w 1058"/>
              <a:gd name="T11" fmla="*/ 529 h 1252"/>
              <a:gd name="T12" fmla="*/ 529 w 1058"/>
              <a:gd name="T13" fmla="*/ 0 h 1252"/>
              <a:gd name="T14" fmla="*/ 1058 w 1058"/>
              <a:gd name="T15" fmla="*/ 529 h 1252"/>
              <a:gd name="T16" fmla="*/ 947 w 1058"/>
              <a:gd name="T17" fmla="*/ 831 h 1252"/>
              <a:gd name="T18" fmla="*/ 916 w 1058"/>
              <a:gd name="T19" fmla="*/ 887 h 1252"/>
              <a:gd name="T20" fmla="*/ 810 w 1058"/>
              <a:gd name="T21" fmla="*/ 1218 h 1252"/>
              <a:gd name="T22" fmla="*/ 774 w 1058"/>
              <a:gd name="T23" fmla="*/ 1252 h 1252"/>
              <a:gd name="T24" fmla="*/ 315 w 1058"/>
              <a:gd name="T25" fmla="*/ 1180 h 1252"/>
              <a:gd name="T26" fmla="*/ 742 w 1058"/>
              <a:gd name="T27" fmla="*/ 1180 h 1252"/>
              <a:gd name="T28" fmla="*/ 851 w 1058"/>
              <a:gd name="T29" fmla="*/ 857 h 1252"/>
              <a:gd name="T30" fmla="*/ 885 w 1058"/>
              <a:gd name="T31" fmla="*/ 794 h 1252"/>
              <a:gd name="T32" fmla="*/ 986 w 1058"/>
              <a:gd name="T33" fmla="*/ 529 h 1252"/>
              <a:gd name="T34" fmla="*/ 529 w 1058"/>
              <a:gd name="T35" fmla="*/ 72 h 1252"/>
              <a:gd name="T36" fmla="*/ 72 w 1058"/>
              <a:gd name="T37" fmla="*/ 529 h 1252"/>
              <a:gd name="T38" fmla="*/ 172 w 1058"/>
              <a:gd name="T39" fmla="*/ 794 h 1252"/>
              <a:gd name="T40" fmla="*/ 207 w 1058"/>
              <a:gd name="T41" fmla="*/ 857 h 1252"/>
              <a:gd name="T42" fmla="*/ 315 w 1058"/>
              <a:gd name="T43" fmla="*/ 1180 h 1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58" h="1252">
                <a:moveTo>
                  <a:pt x="774" y="1252"/>
                </a:moveTo>
                <a:cubicBezTo>
                  <a:pt x="283" y="1252"/>
                  <a:pt x="283" y="1252"/>
                  <a:pt x="283" y="1252"/>
                </a:cubicBezTo>
                <a:cubicBezTo>
                  <a:pt x="264" y="1252"/>
                  <a:pt x="249" y="1237"/>
                  <a:pt x="248" y="1218"/>
                </a:cubicBezTo>
                <a:cubicBezTo>
                  <a:pt x="247" y="1217"/>
                  <a:pt x="239" y="1097"/>
                  <a:pt x="142" y="887"/>
                </a:cubicBezTo>
                <a:cubicBezTo>
                  <a:pt x="135" y="873"/>
                  <a:pt x="123" y="853"/>
                  <a:pt x="110" y="831"/>
                </a:cubicBezTo>
                <a:cubicBezTo>
                  <a:pt x="66" y="755"/>
                  <a:pt x="0" y="640"/>
                  <a:pt x="0" y="529"/>
                </a:cubicBezTo>
                <a:cubicBezTo>
                  <a:pt x="0" y="238"/>
                  <a:pt x="237" y="0"/>
                  <a:pt x="529" y="0"/>
                </a:cubicBezTo>
                <a:cubicBezTo>
                  <a:pt x="820" y="0"/>
                  <a:pt x="1058" y="238"/>
                  <a:pt x="1058" y="529"/>
                </a:cubicBezTo>
                <a:cubicBezTo>
                  <a:pt x="1058" y="640"/>
                  <a:pt x="991" y="755"/>
                  <a:pt x="947" y="831"/>
                </a:cubicBezTo>
                <a:cubicBezTo>
                  <a:pt x="934" y="853"/>
                  <a:pt x="923" y="873"/>
                  <a:pt x="916" y="887"/>
                </a:cubicBezTo>
                <a:cubicBezTo>
                  <a:pt x="818" y="1097"/>
                  <a:pt x="810" y="1217"/>
                  <a:pt x="810" y="1218"/>
                </a:cubicBezTo>
                <a:cubicBezTo>
                  <a:pt x="809" y="1237"/>
                  <a:pt x="793" y="1252"/>
                  <a:pt x="774" y="1252"/>
                </a:cubicBezTo>
                <a:close/>
                <a:moveTo>
                  <a:pt x="315" y="1180"/>
                </a:moveTo>
                <a:cubicBezTo>
                  <a:pt x="742" y="1180"/>
                  <a:pt x="742" y="1180"/>
                  <a:pt x="742" y="1180"/>
                </a:cubicBezTo>
                <a:cubicBezTo>
                  <a:pt x="751" y="1127"/>
                  <a:pt x="776" y="1017"/>
                  <a:pt x="851" y="857"/>
                </a:cubicBezTo>
                <a:cubicBezTo>
                  <a:pt x="859" y="840"/>
                  <a:pt x="871" y="819"/>
                  <a:pt x="885" y="794"/>
                </a:cubicBezTo>
                <a:cubicBezTo>
                  <a:pt x="928" y="721"/>
                  <a:pt x="986" y="621"/>
                  <a:pt x="986" y="529"/>
                </a:cubicBezTo>
                <a:cubicBezTo>
                  <a:pt x="986" y="277"/>
                  <a:pt x="781" y="72"/>
                  <a:pt x="529" y="72"/>
                </a:cubicBezTo>
                <a:cubicBezTo>
                  <a:pt x="277" y="72"/>
                  <a:pt x="72" y="277"/>
                  <a:pt x="72" y="529"/>
                </a:cubicBezTo>
                <a:cubicBezTo>
                  <a:pt x="72" y="621"/>
                  <a:pt x="130" y="721"/>
                  <a:pt x="172" y="794"/>
                </a:cubicBezTo>
                <a:cubicBezTo>
                  <a:pt x="187" y="819"/>
                  <a:pt x="199" y="840"/>
                  <a:pt x="207" y="857"/>
                </a:cubicBezTo>
                <a:cubicBezTo>
                  <a:pt x="281" y="1017"/>
                  <a:pt x="307" y="1127"/>
                  <a:pt x="315" y="1180"/>
                </a:cubicBezTo>
                <a:close/>
              </a:path>
            </a:pathLst>
          </a:custGeom>
          <a:solidFill>
            <a:srgbClr val="D4DDE1"/>
          </a:solidFill>
          <a:ln>
            <a:noFill/>
          </a:ln>
          <a:effectLst/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id-ID" sz="758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Freeform 16">
            <a:extLst>
              <a:ext uri="{FF2B5EF4-FFF2-40B4-BE49-F238E27FC236}">
                <a16:creationId xmlns:a16="http://schemas.microsoft.com/office/drawing/2014/main" id="{043B541C-9342-1EEF-07CE-A0B52349378A}"/>
              </a:ext>
            </a:extLst>
          </p:cNvPr>
          <p:cNvSpPr>
            <a:spLocks noEditPoints="1"/>
          </p:cNvSpPr>
          <p:nvPr/>
        </p:nvSpPr>
        <p:spPr bwMode="auto">
          <a:xfrm>
            <a:off x="5377238" y="4852299"/>
            <a:ext cx="1437524" cy="1153061"/>
          </a:xfrm>
          <a:custGeom>
            <a:avLst/>
            <a:gdLst>
              <a:gd name="T0" fmla="*/ 495 w 541"/>
              <a:gd name="T1" fmla="*/ 223 h 434"/>
              <a:gd name="T2" fmla="*/ 540 w 541"/>
              <a:gd name="T3" fmla="*/ 168 h 434"/>
              <a:gd name="T4" fmla="*/ 494 w 541"/>
              <a:gd name="T5" fmla="*/ 112 h 434"/>
              <a:gd name="T6" fmla="*/ 540 w 541"/>
              <a:gd name="T7" fmla="*/ 57 h 434"/>
              <a:gd name="T8" fmla="*/ 483 w 541"/>
              <a:gd name="T9" fmla="*/ 0 h 434"/>
              <a:gd name="T10" fmla="*/ 56 w 541"/>
              <a:gd name="T11" fmla="*/ 0 h 434"/>
              <a:gd name="T12" fmla="*/ 0 w 541"/>
              <a:gd name="T13" fmla="*/ 56 h 434"/>
              <a:gd name="T14" fmla="*/ 46 w 541"/>
              <a:gd name="T15" fmla="*/ 112 h 434"/>
              <a:gd name="T16" fmla="*/ 0 w 541"/>
              <a:gd name="T17" fmla="*/ 167 h 434"/>
              <a:gd name="T18" fmla="*/ 46 w 541"/>
              <a:gd name="T19" fmla="*/ 223 h 434"/>
              <a:gd name="T20" fmla="*/ 1 w 541"/>
              <a:gd name="T21" fmla="*/ 278 h 434"/>
              <a:gd name="T22" fmla="*/ 57 w 541"/>
              <a:gd name="T23" fmla="*/ 334 h 434"/>
              <a:gd name="T24" fmla="*/ 157 w 541"/>
              <a:gd name="T25" fmla="*/ 334 h 434"/>
              <a:gd name="T26" fmla="*/ 161 w 541"/>
              <a:gd name="T27" fmla="*/ 351 h 434"/>
              <a:gd name="T28" fmla="*/ 272 w 541"/>
              <a:gd name="T29" fmla="*/ 433 h 434"/>
              <a:gd name="T30" fmla="*/ 383 w 541"/>
              <a:gd name="T31" fmla="*/ 335 h 434"/>
              <a:gd name="T32" fmla="*/ 484 w 541"/>
              <a:gd name="T33" fmla="*/ 335 h 434"/>
              <a:gd name="T34" fmla="*/ 541 w 541"/>
              <a:gd name="T35" fmla="*/ 278 h 434"/>
              <a:gd name="T36" fmla="*/ 495 w 541"/>
              <a:gd name="T37" fmla="*/ 223 h 434"/>
              <a:gd name="T38" fmla="*/ 423 w 541"/>
              <a:gd name="T39" fmla="*/ 241 h 434"/>
              <a:gd name="T40" fmla="*/ 118 w 541"/>
              <a:gd name="T41" fmla="*/ 241 h 434"/>
              <a:gd name="T42" fmla="*/ 104 w 541"/>
              <a:gd name="T43" fmla="*/ 227 h 434"/>
              <a:gd name="T44" fmla="*/ 118 w 541"/>
              <a:gd name="T45" fmla="*/ 213 h 434"/>
              <a:gd name="T46" fmla="*/ 423 w 541"/>
              <a:gd name="T47" fmla="*/ 213 h 434"/>
              <a:gd name="T48" fmla="*/ 437 w 541"/>
              <a:gd name="T49" fmla="*/ 227 h 434"/>
              <a:gd name="T50" fmla="*/ 423 w 541"/>
              <a:gd name="T51" fmla="*/ 241 h 434"/>
              <a:gd name="T52" fmla="*/ 423 w 541"/>
              <a:gd name="T53" fmla="*/ 116 h 434"/>
              <a:gd name="T54" fmla="*/ 118 w 541"/>
              <a:gd name="T55" fmla="*/ 116 h 434"/>
              <a:gd name="T56" fmla="*/ 104 w 541"/>
              <a:gd name="T57" fmla="*/ 102 h 434"/>
              <a:gd name="T58" fmla="*/ 118 w 541"/>
              <a:gd name="T59" fmla="*/ 88 h 434"/>
              <a:gd name="T60" fmla="*/ 423 w 541"/>
              <a:gd name="T61" fmla="*/ 88 h 434"/>
              <a:gd name="T62" fmla="*/ 437 w 541"/>
              <a:gd name="T63" fmla="*/ 102 h 434"/>
              <a:gd name="T64" fmla="*/ 423 w 541"/>
              <a:gd name="T65" fmla="*/ 116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1" h="434">
                <a:moveTo>
                  <a:pt x="495" y="223"/>
                </a:moveTo>
                <a:cubicBezTo>
                  <a:pt x="521" y="218"/>
                  <a:pt x="540" y="195"/>
                  <a:pt x="540" y="168"/>
                </a:cubicBezTo>
                <a:cubicBezTo>
                  <a:pt x="540" y="140"/>
                  <a:pt x="520" y="117"/>
                  <a:pt x="494" y="112"/>
                </a:cubicBezTo>
                <a:cubicBezTo>
                  <a:pt x="520" y="107"/>
                  <a:pt x="540" y="84"/>
                  <a:pt x="540" y="57"/>
                </a:cubicBezTo>
                <a:cubicBezTo>
                  <a:pt x="540" y="26"/>
                  <a:pt x="514" y="0"/>
                  <a:pt x="483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25" y="0"/>
                  <a:pt x="0" y="25"/>
                  <a:pt x="0" y="56"/>
                </a:cubicBezTo>
                <a:cubicBezTo>
                  <a:pt x="0" y="84"/>
                  <a:pt x="20" y="107"/>
                  <a:pt x="46" y="112"/>
                </a:cubicBezTo>
                <a:cubicBezTo>
                  <a:pt x="20" y="117"/>
                  <a:pt x="0" y="140"/>
                  <a:pt x="0" y="167"/>
                </a:cubicBezTo>
                <a:cubicBezTo>
                  <a:pt x="0" y="195"/>
                  <a:pt x="20" y="218"/>
                  <a:pt x="46" y="223"/>
                </a:cubicBezTo>
                <a:cubicBezTo>
                  <a:pt x="20" y="228"/>
                  <a:pt x="1" y="250"/>
                  <a:pt x="1" y="278"/>
                </a:cubicBezTo>
                <a:cubicBezTo>
                  <a:pt x="1" y="309"/>
                  <a:pt x="26" y="334"/>
                  <a:pt x="57" y="334"/>
                </a:cubicBezTo>
                <a:cubicBezTo>
                  <a:pt x="157" y="334"/>
                  <a:pt x="157" y="334"/>
                  <a:pt x="157" y="334"/>
                </a:cubicBezTo>
                <a:cubicBezTo>
                  <a:pt x="158" y="340"/>
                  <a:pt x="159" y="345"/>
                  <a:pt x="161" y="351"/>
                </a:cubicBezTo>
                <a:cubicBezTo>
                  <a:pt x="175" y="399"/>
                  <a:pt x="219" y="434"/>
                  <a:pt x="272" y="433"/>
                </a:cubicBezTo>
                <a:cubicBezTo>
                  <a:pt x="331" y="433"/>
                  <a:pt x="380" y="392"/>
                  <a:pt x="383" y="335"/>
                </a:cubicBezTo>
                <a:cubicBezTo>
                  <a:pt x="484" y="335"/>
                  <a:pt x="484" y="335"/>
                  <a:pt x="484" y="335"/>
                </a:cubicBezTo>
                <a:cubicBezTo>
                  <a:pt x="515" y="335"/>
                  <a:pt x="541" y="309"/>
                  <a:pt x="541" y="278"/>
                </a:cubicBezTo>
                <a:cubicBezTo>
                  <a:pt x="541" y="251"/>
                  <a:pt x="521" y="228"/>
                  <a:pt x="495" y="223"/>
                </a:cubicBezTo>
                <a:close/>
                <a:moveTo>
                  <a:pt x="423" y="241"/>
                </a:moveTo>
                <a:cubicBezTo>
                  <a:pt x="118" y="241"/>
                  <a:pt x="118" y="241"/>
                  <a:pt x="118" y="241"/>
                </a:cubicBezTo>
                <a:cubicBezTo>
                  <a:pt x="110" y="241"/>
                  <a:pt x="104" y="234"/>
                  <a:pt x="104" y="227"/>
                </a:cubicBezTo>
                <a:cubicBezTo>
                  <a:pt x="104" y="219"/>
                  <a:pt x="110" y="213"/>
                  <a:pt x="118" y="213"/>
                </a:cubicBezTo>
                <a:cubicBezTo>
                  <a:pt x="423" y="213"/>
                  <a:pt x="423" y="213"/>
                  <a:pt x="423" y="213"/>
                </a:cubicBezTo>
                <a:cubicBezTo>
                  <a:pt x="431" y="213"/>
                  <a:pt x="437" y="219"/>
                  <a:pt x="437" y="227"/>
                </a:cubicBezTo>
                <a:cubicBezTo>
                  <a:pt x="437" y="234"/>
                  <a:pt x="431" y="241"/>
                  <a:pt x="423" y="241"/>
                </a:cubicBezTo>
                <a:close/>
                <a:moveTo>
                  <a:pt x="423" y="116"/>
                </a:moveTo>
                <a:cubicBezTo>
                  <a:pt x="118" y="116"/>
                  <a:pt x="118" y="116"/>
                  <a:pt x="118" y="116"/>
                </a:cubicBezTo>
                <a:cubicBezTo>
                  <a:pt x="110" y="116"/>
                  <a:pt x="104" y="110"/>
                  <a:pt x="104" y="102"/>
                </a:cubicBezTo>
                <a:cubicBezTo>
                  <a:pt x="104" y="95"/>
                  <a:pt x="110" y="88"/>
                  <a:pt x="118" y="88"/>
                </a:cubicBezTo>
                <a:cubicBezTo>
                  <a:pt x="423" y="88"/>
                  <a:pt x="423" y="88"/>
                  <a:pt x="423" y="88"/>
                </a:cubicBezTo>
                <a:cubicBezTo>
                  <a:pt x="431" y="88"/>
                  <a:pt x="437" y="95"/>
                  <a:pt x="437" y="102"/>
                </a:cubicBezTo>
                <a:cubicBezTo>
                  <a:pt x="437" y="110"/>
                  <a:pt x="431" y="116"/>
                  <a:pt x="423" y="116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  <a:effectLst/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id-ID" sz="758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B3773FA0-E94A-FF07-BF8E-5444A788D73D}"/>
              </a:ext>
            </a:extLst>
          </p:cNvPr>
          <p:cNvSpPr>
            <a:spLocks/>
          </p:cNvSpPr>
          <p:nvPr/>
        </p:nvSpPr>
        <p:spPr bwMode="auto">
          <a:xfrm>
            <a:off x="5627418" y="2009748"/>
            <a:ext cx="856139" cy="617943"/>
          </a:xfrm>
          <a:custGeom>
            <a:avLst/>
            <a:gdLst>
              <a:gd name="T0" fmla="*/ 142 w 370"/>
              <a:gd name="T1" fmla="*/ 228 h 267"/>
              <a:gd name="T2" fmla="*/ 241 w 370"/>
              <a:gd name="T3" fmla="*/ 248 h 267"/>
              <a:gd name="T4" fmla="*/ 303 w 370"/>
              <a:gd name="T5" fmla="*/ 226 h 267"/>
              <a:gd name="T6" fmla="*/ 368 w 370"/>
              <a:gd name="T7" fmla="*/ 107 h 267"/>
              <a:gd name="T8" fmla="*/ 278 w 370"/>
              <a:gd name="T9" fmla="*/ 11 h 267"/>
              <a:gd name="T10" fmla="*/ 179 w 370"/>
              <a:gd name="T11" fmla="*/ 58 h 267"/>
              <a:gd name="T12" fmla="*/ 168 w 370"/>
              <a:gd name="T13" fmla="*/ 65 h 267"/>
              <a:gd name="T14" fmla="*/ 155 w 370"/>
              <a:gd name="T15" fmla="*/ 60 h 267"/>
              <a:gd name="T16" fmla="*/ 67 w 370"/>
              <a:gd name="T17" fmla="*/ 47 h 267"/>
              <a:gd name="T18" fmla="*/ 0 w 370"/>
              <a:gd name="T19" fmla="*/ 116 h 267"/>
              <a:gd name="T20" fmla="*/ 9 w 370"/>
              <a:gd name="T21" fmla="*/ 121 h 267"/>
              <a:gd name="T22" fmla="*/ 84 w 370"/>
              <a:gd name="T23" fmla="*/ 267 h 267"/>
              <a:gd name="T24" fmla="*/ 142 w 370"/>
              <a:gd name="T25" fmla="*/ 228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70" h="267">
                <a:moveTo>
                  <a:pt x="142" y="228"/>
                </a:moveTo>
                <a:cubicBezTo>
                  <a:pt x="189" y="219"/>
                  <a:pt x="225" y="237"/>
                  <a:pt x="241" y="248"/>
                </a:cubicBezTo>
                <a:cubicBezTo>
                  <a:pt x="253" y="241"/>
                  <a:pt x="275" y="230"/>
                  <a:pt x="303" y="226"/>
                </a:cubicBezTo>
                <a:cubicBezTo>
                  <a:pt x="304" y="191"/>
                  <a:pt x="319" y="134"/>
                  <a:pt x="368" y="107"/>
                </a:cubicBezTo>
                <a:cubicBezTo>
                  <a:pt x="370" y="82"/>
                  <a:pt x="350" y="22"/>
                  <a:pt x="278" y="11"/>
                </a:cubicBezTo>
                <a:cubicBezTo>
                  <a:pt x="211" y="0"/>
                  <a:pt x="181" y="56"/>
                  <a:pt x="179" y="58"/>
                </a:cubicBezTo>
                <a:cubicBezTo>
                  <a:pt x="177" y="62"/>
                  <a:pt x="173" y="65"/>
                  <a:pt x="168" y="65"/>
                </a:cubicBezTo>
                <a:cubicBezTo>
                  <a:pt x="163" y="66"/>
                  <a:pt x="158" y="64"/>
                  <a:pt x="155" y="60"/>
                </a:cubicBezTo>
                <a:cubicBezTo>
                  <a:pt x="155" y="59"/>
                  <a:pt x="133" y="32"/>
                  <a:pt x="67" y="47"/>
                </a:cubicBezTo>
                <a:cubicBezTo>
                  <a:pt x="14" y="60"/>
                  <a:pt x="2" y="101"/>
                  <a:pt x="0" y="116"/>
                </a:cubicBezTo>
                <a:cubicBezTo>
                  <a:pt x="3" y="117"/>
                  <a:pt x="6" y="119"/>
                  <a:pt x="9" y="121"/>
                </a:cubicBezTo>
                <a:cubicBezTo>
                  <a:pt x="63" y="161"/>
                  <a:pt x="80" y="224"/>
                  <a:pt x="84" y="267"/>
                </a:cubicBezTo>
                <a:cubicBezTo>
                  <a:pt x="96" y="250"/>
                  <a:pt x="114" y="234"/>
                  <a:pt x="142" y="228"/>
                </a:cubicBezTo>
                <a:close/>
              </a:path>
            </a:pathLst>
          </a:custGeom>
          <a:solidFill>
            <a:srgbClr val="FFB68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id-ID" sz="758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Freeform 11">
            <a:extLst>
              <a:ext uri="{FF2B5EF4-FFF2-40B4-BE49-F238E27FC236}">
                <a16:creationId xmlns:a16="http://schemas.microsoft.com/office/drawing/2014/main" id="{E74C566E-E6E9-5189-3252-E5C3EB24D0ED}"/>
              </a:ext>
            </a:extLst>
          </p:cNvPr>
          <p:cNvSpPr>
            <a:spLocks/>
          </p:cNvSpPr>
          <p:nvPr/>
        </p:nvSpPr>
        <p:spPr bwMode="auto">
          <a:xfrm>
            <a:off x="4933331" y="1652454"/>
            <a:ext cx="2325339" cy="2081286"/>
          </a:xfrm>
          <a:custGeom>
            <a:avLst/>
            <a:gdLst>
              <a:gd name="T0" fmla="*/ 932 w 1005"/>
              <a:gd name="T1" fmla="*/ 313 h 899"/>
              <a:gd name="T2" fmla="*/ 693 w 1005"/>
              <a:gd name="T3" fmla="*/ 126 h 899"/>
              <a:gd name="T4" fmla="*/ 192 w 1005"/>
              <a:gd name="T5" fmla="*/ 181 h 899"/>
              <a:gd name="T6" fmla="*/ 261 w 1005"/>
              <a:gd name="T7" fmla="*/ 549 h 899"/>
              <a:gd name="T8" fmla="*/ 292 w 1005"/>
              <a:gd name="T9" fmla="*/ 298 h 899"/>
              <a:gd name="T10" fmla="*/ 155 w 1005"/>
              <a:gd name="T11" fmla="*/ 377 h 899"/>
              <a:gd name="T12" fmla="*/ 244 w 1005"/>
              <a:gd name="T13" fmla="*/ 409 h 899"/>
              <a:gd name="T14" fmla="*/ 255 w 1005"/>
              <a:gd name="T15" fmla="*/ 435 h 899"/>
              <a:gd name="T16" fmla="*/ 128 w 1005"/>
              <a:gd name="T17" fmla="*/ 388 h 899"/>
              <a:gd name="T18" fmla="*/ 274 w 1005"/>
              <a:gd name="T19" fmla="*/ 257 h 899"/>
              <a:gd name="T20" fmla="*/ 464 w 1005"/>
              <a:gd name="T21" fmla="*/ 184 h 899"/>
              <a:gd name="T22" fmla="*/ 673 w 1005"/>
              <a:gd name="T23" fmla="*/ 190 h 899"/>
              <a:gd name="T24" fmla="*/ 851 w 1005"/>
              <a:gd name="T25" fmla="*/ 291 h 899"/>
              <a:gd name="T26" fmla="*/ 914 w 1005"/>
              <a:gd name="T27" fmla="*/ 518 h 899"/>
              <a:gd name="T28" fmla="*/ 747 w 1005"/>
              <a:gd name="T29" fmla="*/ 572 h 899"/>
              <a:gd name="T30" fmla="*/ 474 w 1005"/>
              <a:gd name="T31" fmla="*/ 615 h 899"/>
              <a:gd name="T32" fmla="*/ 421 w 1005"/>
              <a:gd name="T33" fmla="*/ 572 h 899"/>
              <a:gd name="T34" fmla="*/ 446 w 1005"/>
              <a:gd name="T35" fmla="*/ 560 h 899"/>
              <a:gd name="T36" fmla="*/ 553 w 1005"/>
              <a:gd name="T37" fmla="*/ 547 h 899"/>
              <a:gd name="T38" fmla="*/ 854 w 1005"/>
              <a:gd name="T39" fmla="*/ 560 h 899"/>
              <a:gd name="T40" fmla="*/ 857 w 1005"/>
              <a:gd name="T41" fmla="*/ 427 h 899"/>
              <a:gd name="T42" fmla="*/ 831 w 1005"/>
              <a:gd name="T43" fmla="*/ 311 h 899"/>
              <a:gd name="T44" fmla="*/ 632 w 1005"/>
              <a:gd name="T45" fmla="*/ 378 h 899"/>
              <a:gd name="T46" fmla="*/ 742 w 1005"/>
              <a:gd name="T47" fmla="*/ 461 h 899"/>
              <a:gd name="T48" fmla="*/ 549 w 1005"/>
              <a:gd name="T49" fmla="*/ 430 h 899"/>
              <a:gd name="T50" fmla="*/ 447 w 1005"/>
              <a:gd name="T51" fmla="*/ 410 h 899"/>
              <a:gd name="T52" fmla="*/ 381 w 1005"/>
              <a:gd name="T53" fmla="*/ 488 h 899"/>
              <a:gd name="T54" fmla="*/ 300 w 1005"/>
              <a:gd name="T55" fmla="*/ 535 h 899"/>
              <a:gd name="T56" fmla="*/ 298 w 1005"/>
              <a:gd name="T57" fmla="*/ 538 h 899"/>
              <a:gd name="T58" fmla="*/ 274 w 1005"/>
              <a:gd name="T59" fmla="*/ 618 h 899"/>
              <a:gd name="T60" fmla="*/ 288 w 1005"/>
              <a:gd name="T61" fmla="*/ 665 h 899"/>
              <a:gd name="T62" fmla="*/ 352 w 1005"/>
              <a:gd name="T63" fmla="*/ 724 h 899"/>
              <a:gd name="T64" fmla="*/ 571 w 1005"/>
              <a:gd name="T65" fmla="*/ 769 h 899"/>
              <a:gd name="T66" fmla="*/ 570 w 1005"/>
              <a:gd name="T67" fmla="*/ 769 h 899"/>
              <a:gd name="T68" fmla="*/ 681 w 1005"/>
              <a:gd name="T69" fmla="*/ 675 h 899"/>
              <a:gd name="T70" fmla="*/ 650 w 1005"/>
              <a:gd name="T71" fmla="*/ 634 h 899"/>
              <a:gd name="T72" fmla="*/ 708 w 1005"/>
              <a:gd name="T73" fmla="*/ 665 h 899"/>
              <a:gd name="T74" fmla="*/ 691 w 1005"/>
              <a:gd name="T75" fmla="*/ 750 h 899"/>
              <a:gd name="T76" fmla="*/ 491 w 1005"/>
              <a:gd name="T77" fmla="*/ 785 h 899"/>
              <a:gd name="T78" fmla="*/ 787 w 1005"/>
              <a:gd name="T79" fmla="*/ 830 h 899"/>
              <a:gd name="T80" fmla="*/ 1001 w 1005"/>
              <a:gd name="T81" fmla="*/ 474 h 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005" h="899">
                <a:moveTo>
                  <a:pt x="1001" y="474"/>
                </a:moveTo>
                <a:cubicBezTo>
                  <a:pt x="997" y="357"/>
                  <a:pt x="932" y="313"/>
                  <a:pt x="932" y="313"/>
                </a:cubicBezTo>
                <a:cubicBezTo>
                  <a:pt x="932" y="313"/>
                  <a:pt x="924" y="257"/>
                  <a:pt x="873" y="197"/>
                </a:cubicBezTo>
                <a:cubicBezTo>
                  <a:pt x="794" y="111"/>
                  <a:pt x="693" y="126"/>
                  <a:pt x="693" y="126"/>
                </a:cubicBezTo>
                <a:cubicBezTo>
                  <a:pt x="563" y="0"/>
                  <a:pt x="430" y="97"/>
                  <a:pt x="430" y="97"/>
                </a:cubicBezTo>
                <a:cubicBezTo>
                  <a:pt x="245" y="36"/>
                  <a:pt x="192" y="181"/>
                  <a:pt x="192" y="181"/>
                </a:cubicBezTo>
                <a:cubicBezTo>
                  <a:pt x="86" y="193"/>
                  <a:pt x="0" y="317"/>
                  <a:pt x="77" y="450"/>
                </a:cubicBezTo>
                <a:cubicBezTo>
                  <a:pt x="136" y="552"/>
                  <a:pt x="224" y="554"/>
                  <a:pt x="261" y="549"/>
                </a:cubicBezTo>
                <a:cubicBezTo>
                  <a:pt x="274" y="517"/>
                  <a:pt x="300" y="481"/>
                  <a:pt x="357" y="465"/>
                </a:cubicBezTo>
                <a:cubicBezTo>
                  <a:pt x="358" y="459"/>
                  <a:pt x="365" y="350"/>
                  <a:pt x="292" y="298"/>
                </a:cubicBezTo>
                <a:cubicBezTo>
                  <a:pt x="249" y="267"/>
                  <a:pt x="201" y="275"/>
                  <a:pt x="174" y="295"/>
                </a:cubicBezTo>
                <a:cubicBezTo>
                  <a:pt x="149" y="315"/>
                  <a:pt x="142" y="345"/>
                  <a:pt x="155" y="377"/>
                </a:cubicBezTo>
                <a:cubicBezTo>
                  <a:pt x="161" y="394"/>
                  <a:pt x="171" y="405"/>
                  <a:pt x="185" y="411"/>
                </a:cubicBezTo>
                <a:cubicBezTo>
                  <a:pt x="212" y="422"/>
                  <a:pt x="243" y="409"/>
                  <a:pt x="244" y="409"/>
                </a:cubicBezTo>
                <a:cubicBezTo>
                  <a:pt x="251" y="406"/>
                  <a:pt x="259" y="410"/>
                  <a:pt x="262" y="417"/>
                </a:cubicBezTo>
                <a:cubicBezTo>
                  <a:pt x="265" y="424"/>
                  <a:pt x="262" y="432"/>
                  <a:pt x="255" y="435"/>
                </a:cubicBezTo>
                <a:cubicBezTo>
                  <a:pt x="253" y="436"/>
                  <a:pt x="212" y="453"/>
                  <a:pt x="174" y="437"/>
                </a:cubicBezTo>
                <a:cubicBezTo>
                  <a:pt x="154" y="429"/>
                  <a:pt x="138" y="412"/>
                  <a:pt x="128" y="388"/>
                </a:cubicBezTo>
                <a:cubicBezTo>
                  <a:pt x="111" y="343"/>
                  <a:pt x="122" y="300"/>
                  <a:pt x="157" y="273"/>
                </a:cubicBezTo>
                <a:cubicBezTo>
                  <a:pt x="189" y="248"/>
                  <a:pt x="234" y="243"/>
                  <a:pt x="274" y="257"/>
                </a:cubicBezTo>
                <a:cubicBezTo>
                  <a:pt x="281" y="227"/>
                  <a:pt x="304" y="187"/>
                  <a:pt x="361" y="174"/>
                </a:cubicBezTo>
                <a:cubicBezTo>
                  <a:pt x="415" y="161"/>
                  <a:pt x="447" y="173"/>
                  <a:pt x="464" y="184"/>
                </a:cubicBezTo>
                <a:cubicBezTo>
                  <a:pt x="484" y="158"/>
                  <a:pt x="524" y="127"/>
                  <a:pt x="582" y="137"/>
                </a:cubicBezTo>
                <a:cubicBezTo>
                  <a:pt x="631" y="145"/>
                  <a:pt x="658" y="170"/>
                  <a:pt x="673" y="190"/>
                </a:cubicBezTo>
                <a:cubicBezTo>
                  <a:pt x="686" y="208"/>
                  <a:pt x="694" y="230"/>
                  <a:pt x="696" y="250"/>
                </a:cubicBezTo>
                <a:cubicBezTo>
                  <a:pt x="751" y="237"/>
                  <a:pt x="814" y="253"/>
                  <a:pt x="851" y="291"/>
                </a:cubicBezTo>
                <a:cubicBezTo>
                  <a:pt x="881" y="322"/>
                  <a:pt x="892" y="365"/>
                  <a:pt x="881" y="411"/>
                </a:cubicBezTo>
                <a:cubicBezTo>
                  <a:pt x="895" y="424"/>
                  <a:pt x="922" y="459"/>
                  <a:pt x="914" y="518"/>
                </a:cubicBezTo>
                <a:cubicBezTo>
                  <a:pt x="910" y="549"/>
                  <a:pt x="893" y="573"/>
                  <a:pt x="866" y="586"/>
                </a:cubicBezTo>
                <a:cubicBezTo>
                  <a:pt x="831" y="602"/>
                  <a:pt x="785" y="596"/>
                  <a:pt x="747" y="572"/>
                </a:cubicBezTo>
                <a:cubicBezTo>
                  <a:pt x="693" y="538"/>
                  <a:pt x="609" y="536"/>
                  <a:pt x="571" y="568"/>
                </a:cubicBezTo>
                <a:cubicBezTo>
                  <a:pt x="541" y="593"/>
                  <a:pt x="507" y="618"/>
                  <a:pt x="474" y="615"/>
                </a:cubicBezTo>
                <a:cubicBezTo>
                  <a:pt x="472" y="615"/>
                  <a:pt x="469" y="615"/>
                  <a:pt x="466" y="614"/>
                </a:cubicBezTo>
                <a:cubicBezTo>
                  <a:pt x="447" y="610"/>
                  <a:pt x="432" y="596"/>
                  <a:pt x="421" y="572"/>
                </a:cubicBezTo>
                <a:cubicBezTo>
                  <a:pt x="417" y="565"/>
                  <a:pt x="420" y="557"/>
                  <a:pt x="427" y="554"/>
                </a:cubicBezTo>
                <a:cubicBezTo>
                  <a:pt x="434" y="550"/>
                  <a:pt x="443" y="553"/>
                  <a:pt x="446" y="560"/>
                </a:cubicBezTo>
                <a:cubicBezTo>
                  <a:pt x="453" y="576"/>
                  <a:pt x="462" y="584"/>
                  <a:pt x="473" y="586"/>
                </a:cubicBezTo>
                <a:cubicBezTo>
                  <a:pt x="496" y="592"/>
                  <a:pt x="530" y="566"/>
                  <a:pt x="553" y="547"/>
                </a:cubicBezTo>
                <a:cubicBezTo>
                  <a:pt x="601" y="506"/>
                  <a:pt x="697" y="507"/>
                  <a:pt x="762" y="548"/>
                </a:cubicBezTo>
                <a:cubicBezTo>
                  <a:pt x="792" y="567"/>
                  <a:pt x="828" y="572"/>
                  <a:pt x="854" y="560"/>
                </a:cubicBezTo>
                <a:cubicBezTo>
                  <a:pt x="872" y="552"/>
                  <a:pt x="883" y="536"/>
                  <a:pt x="886" y="514"/>
                </a:cubicBezTo>
                <a:cubicBezTo>
                  <a:pt x="895" y="455"/>
                  <a:pt x="858" y="427"/>
                  <a:pt x="857" y="427"/>
                </a:cubicBezTo>
                <a:cubicBezTo>
                  <a:pt x="852" y="424"/>
                  <a:pt x="850" y="418"/>
                  <a:pt x="852" y="412"/>
                </a:cubicBezTo>
                <a:cubicBezTo>
                  <a:pt x="863" y="372"/>
                  <a:pt x="856" y="337"/>
                  <a:pt x="831" y="311"/>
                </a:cubicBezTo>
                <a:cubicBezTo>
                  <a:pt x="800" y="280"/>
                  <a:pt x="747" y="266"/>
                  <a:pt x="702" y="278"/>
                </a:cubicBezTo>
                <a:cubicBezTo>
                  <a:pt x="642" y="293"/>
                  <a:pt x="633" y="357"/>
                  <a:pt x="632" y="378"/>
                </a:cubicBezTo>
                <a:cubicBezTo>
                  <a:pt x="667" y="380"/>
                  <a:pt x="707" y="396"/>
                  <a:pt x="744" y="441"/>
                </a:cubicBezTo>
                <a:cubicBezTo>
                  <a:pt x="749" y="447"/>
                  <a:pt x="748" y="456"/>
                  <a:pt x="742" y="461"/>
                </a:cubicBezTo>
                <a:cubicBezTo>
                  <a:pt x="736" y="466"/>
                  <a:pt x="727" y="465"/>
                  <a:pt x="722" y="459"/>
                </a:cubicBezTo>
                <a:cubicBezTo>
                  <a:pt x="643" y="362"/>
                  <a:pt x="552" y="428"/>
                  <a:pt x="549" y="430"/>
                </a:cubicBezTo>
                <a:cubicBezTo>
                  <a:pt x="543" y="434"/>
                  <a:pt x="536" y="434"/>
                  <a:pt x="531" y="430"/>
                </a:cubicBezTo>
                <a:cubicBezTo>
                  <a:pt x="529" y="429"/>
                  <a:pt x="496" y="400"/>
                  <a:pt x="447" y="410"/>
                </a:cubicBezTo>
                <a:cubicBezTo>
                  <a:pt x="401" y="419"/>
                  <a:pt x="393" y="476"/>
                  <a:pt x="393" y="476"/>
                </a:cubicBezTo>
                <a:cubicBezTo>
                  <a:pt x="392" y="482"/>
                  <a:pt x="387" y="487"/>
                  <a:pt x="381" y="488"/>
                </a:cubicBezTo>
                <a:cubicBezTo>
                  <a:pt x="339" y="496"/>
                  <a:pt x="315" y="514"/>
                  <a:pt x="300" y="535"/>
                </a:cubicBezTo>
                <a:cubicBezTo>
                  <a:pt x="300" y="535"/>
                  <a:pt x="300" y="535"/>
                  <a:pt x="300" y="535"/>
                </a:cubicBezTo>
                <a:cubicBezTo>
                  <a:pt x="300" y="535"/>
                  <a:pt x="300" y="535"/>
                  <a:pt x="300" y="535"/>
                </a:cubicBezTo>
                <a:cubicBezTo>
                  <a:pt x="299" y="536"/>
                  <a:pt x="299" y="537"/>
                  <a:pt x="298" y="538"/>
                </a:cubicBezTo>
                <a:cubicBezTo>
                  <a:pt x="278" y="568"/>
                  <a:pt x="273" y="596"/>
                  <a:pt x="275" y="618"/>
                </a:cubicBezTo>
                <a:cubicBezTo>
                  <a:pt x="275" y="618"/>
                  <a:pt x="274" y="618"/>
                  <a:pt x="274" y="618"/>
                </a:cubicBezTo>
                <a:cubicBezTo>
                  <a:pt x="275" y="625"/>
                  <a:pt x="276" y="631"/>
                  <a:pt x="278" y="637"/>
                </a:cubicBezTo>
                <a:cubicBezTo>
                  <a:pt x="281" y="654"/>
                  <a:pt x="288" y="664"/>
                  <a:pt x="288" y="665"/>
                </a:cubicBezTo>
                <a:cubicBezTo>
                  <a:pt x="302" y="693"/>
                  <a:pt x="326" y="711"/>
                  <a:pt x="352" y="724"/>
                </a:cubicBezTo>
                <a:cubicBezTo>
                  <a:pt x="352" y="724"/>
                  <a:pt x="352" y="724"/>
                  <a:pt x="352" y="724"/>
                </a:cubicBezTo>
                <a:cubicBezTo>
                  <a:pt x="352" y="724"/>
                  <a:pt x="418" y="758"/>
                  <a:pt x="552" y="768"/>
                </a:cubicBezTo>
                <a:cubicBezTo>
                  <a:pt x="558" y="768"/>
                  <a:pt x="565" y="769"/>
                  <a:pt x="571" y="769"/>
                </a:cubicBezTo>
                <a:cubicBezTo>
                  <a:pt x="571" y="769"/>
                  <a:pt x="570" y="769"/>
                  <a:pt x="570" y="769"/>
                </a:cubicBezTo>
                <a:cubicBezTo>
                  <a:pt x="570" y="769"/>
                  <a:pt x="570" y="769"/>
                  <a:pt x="570" y="769"/>
                </a:cubicBezTo>
                <a:cubicBezTo>
                  <a:pt x="606" y="770"/>
                  <a:pt x="643" y="762"/>
                  <a:pt x="668" y="733"/>
                </a:cubicBezTo>
                <a:cubicBezTo>
                  <a:pt x="682" y="710"/>
                  <a:pt x="687" y="689"/>
                  <a:pt x="681" y="675"/>
                </a:cubicBezTo>
                <a:cubicBezTo>
                  <a:pt x="675" y="658"/>
                  <a:pt x="659" y="652"/>
                  <a:pt x="659" y="652"/>
                </a:cubicBezTo>
                <a:cubicBezTo>
                  <a:pt x="651" y="649"/>
                  <a:pt x="648" y="641"/>
                  <a:pt x="650" y="634"/>
                </a:cubicBezTo>
                <a:cubicBezTo>
                  <a:pt x="653" y="627"/>
                  <a:pt x="661" y="623"/>
                  <a:pt x="668" y="625"/>
                </a:cubicBezTo>
                <a:cubicBezTo>
                  <a:pt x="669" y="626"/>
                  <a:pt x="698" y="636"/>
                  <a:pt x="708" y="665"/>
                </a:cubicBezTo>
                <a:cubicBezTo>
                  <a:pt x="717" y="689"/>
                  <a:pt x="711" y="717"/>
                  <a:pt x="692" y="749"/>
                </a:cubicBezTo>
                <a:cubicBezTo>
                  <a:pt x="691" y="749"/>
                  <a:pt x="691" y="750"/>
                  <a:pt x="691" y="750"/>
                </a:cubicBezTo>
                <a:cubicBezTo>
                  <a:pt x="655" y="793"/>
                  <a:pt x="601" y="800"/>
                  <a:pt x="556" y="797"/>
                </a:cubicBezTo>
                <a:cubicBezTo>
                  <a:pt x="530" y="795"/>
                  <a:pt x="507" y="789"/>
                  <a:pt x="491" y="785"/>
                </a:cubicBezTo>
                <a:cubicBezTo>
                  <a:pt x="524" y="857"/>
                  <a:pt x="598" y="891"/>
                  <a:pt x="677" y="895"/>
                </a:cubicBezTo>
                <a:cubicBezTo>
                  <a:pt x="769" y="899"/>
                  <a:pt x="787" y="830"/>
                  <a:pt x="787" y="830"/>
                </a:cubicBezTo>
                <a:cubicBezTo>
                  <a:pt x="911" y="781"/>
                  <a:pt x="884" y="656"/>
                  <a:pt x="884" y="656"/>
                </a:cubicBezTo>
                <a:cubicBezTo>
                  <a:pt x="936" y="648"/>
                  <a:pt x="1005" y="590"/>
                  <a:pt x="1001" y="474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35" tIns="45718" rIns="91435" bIns="45718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id-ID" sz="758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51BC45BF-FF3C-F25F-648B-AFC2E917D2AA}"/>
              </a:ext>
            </a:extLst>
          </p:cNvPr>
          <p:cNvGrpSpPr/>
          <p:nvPr/>
        </p:nvGrpSpPr>
        <p:grpSpPr>
          <a:xfrm>
            <a:off x="509771" y="1975576"/>
            <a:ext cx="4223666" cy="707886"/>
            <a:chOff x="368490" y="1975577"/>
            <a:chExt cx="4223666" cy="707886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C9D3190-14EF-1382-1B65-0C2E126FB738}"/>
                </a:ext>
              </a:extLst>
            </p:cNvPr>
            <p:cNvGrpSpPr/>
            <p:nvPr/>
          </p:nvGrpSpPr>
          <p:grpSpPr>
            <a:xfrm>
              <a:off x="368490" y="1975577"/>
              <a:ext cx="3455519" cy="703201"/>
              <a:chOff x="705208" y="1818890"/>
              <a:chExt cx="3455519" cy="703201"/>
            </a:xfrm>
          </p:grpSpPr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31EA6938-7CED-3885-71CD-E20EACB1F9C4}"/>
                  </a:ext>
                </a:extLst>
              </p:cNvPr>
              <p:cNvSpPr txBox="1"/>
              <p:nvPr/>
            </p:nvSpPr>
            <p:spPr>
              <a:xfrm>
                <a:off x="705208" y="2144680"/>
                <a:ext cx="3455519" cy="3774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rtl="0">
                  <a:lnSpc>
                    <a:spcPct val="150000"/>
                  </a:lnSpc>
                </a:pPr>
                <a:r>
                  <a:rPr lang="zh-CN" altLang="en-US" sz="14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用户名、密码、性别、年龄、手机号</a:t>
                </a:r>
                <a:endParaRPr lang="en-US" altLang="zh-CN" sz="14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7DF7ED07-0B4B-81A4-4E6A-C26BEA7EC6AF}"/>
                  </a:ext>
                </a:extLst>
              </p:cNvPr>
              <p:cNvSpPr txBox="1"/>
              <p:nvPr/>
            </p:nvSpPr>
            <p:spPr>
              <a:xfrm>
                <a:off x="2821899" y="1818890"/>
                <a:ext cx="133882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pPr algn="r"/>
                <a:r>
                  <a:rPr lang="zh-CN" altLang="en-US" sz="180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管理员信息</a:t>
                </a:r>
                <a:endParaRPr lang="zh-CN" altLang="en-US" sz="1800" dirty="0">
                  <a:sym typeface="HarmonyOS Sans SC Light" panose="00000400000000000000" pitchFamily="2" charset="-122"/>
                </a:endParaRPr>
              </a:p>
            </p:txBody>
          </p:sp>
        </p:grp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79B80BA-6B2B-D8F0-89E2-98D4F9089148}"/>
                </a:ext>
              </a:extLst>
            </p:cNvPr>
            <p:cNvSpPr txBox="1"/>
            <p:nvPr/>
          </p:nvSpPr>
          <p:spPr>
            <a:xfrm>
              <a:off x="3902544" y="1975577"/>
              <a:ext cx="68961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Sans Light" panose="00000400000000000000" pitchFamily="2" charset="-122"/>
                  <a:ea typeface="MiSans Light" panose="00000400000000000000" pitchFamily="2" charset="-122"/>
                </a:rPr>
                <a:t>01</a:t>
              </a:r>
              <a:endPara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 Light" panose="00000400000000000000" pitchFamily="2" charset="-122"/>
                <a:ea typeface="MiSans Light" panose="00000400000000000000" pitchFamily="2" charset="-122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D102C31A-734F-6B59-F94F-E50CAB3B715F}"/>
              </a:ext>
            </a:extLst>
          </p:cNvPr>
          <p:cNvGrpSpPr/>
          <p:nvPr/>
        </p:nvGrpSpPr>
        <p:grpSpPr>
          <a:xfrm>
            <a:off x="7599844" y="1955104"/>
            <a:ext cx="4136798" cy="1026366"/>
            <a:chOff x="7599844" y="1975577"/>
            <a:chExt cx="4136798" cy="1026366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1323E6AA-3C7E-A39E-DB33-5DF11DFAD06E}"/>
                </a:ext>
              </a:extLst>
            </p:cNvPr>
            <p:cNvGrpSpPr/>
            <p:nvPr/>
          </p:nvGrpSpPr>
          <p:grpSpPr>
            <a:xfrm>
              <a:off x="8435069" y="1975577"/>
              <a:ext cx="3301573" cy="1026366"/>
              <a:chOff x="859154" y="1818890"/>
              <a:chExt cx="3301573" cy="1026366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B52B5F82-8FCE-2CAC-DC25-F3E4BB9A5D23}"/>
                  </a:ext>
                </a:extLst>
              </p:cNvPr>
              <p:cNvSpPr txBox="1"/>
              <p:nvPr/>
            </p:nvSpPr>
            <p:spPr>
              <a:xfrm>
                <a:off x="864159" y="2144680"/>
                <a:ext cx="3296568" cy="7005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rtl="0">
                  <a:lnSpc>
                    <a:spcPct val="150000"/>
                  </a:lnSpc>
                </a:pPr>
                <a:r>
                  <a:rPr lang="zh-CN" altLang="en-US" sz="14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教工号、用户名、密码、性别、年龄、所教科目</a:t>
                </a:r>
                <a:endParaRPr lang="en-US" altLang="zh-CN" sz="14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4A1A0697-A9F1-E603-B7D3-1D45B55F31EE}"/>
                  </a:ext>
                </a:extLst>
              </p:cNvPr>
              <p:cNvSpPr txBox="1"/>
              <p:nvPr/>
            </p:nvSpPr>
            <p:spPr>
              <a:xfrm>
                <a:off x="859154" y="1818890"/>
                <a:ext cx="133882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r>
                  <a:rPr lang="zh-CN" altLang="en-US" sz="1800" dirty="0">
                    <a:sym typeface="HarmonyOS Sans SC Light" panose="00000400000000000000" pitchFamily="2" charset="-122"/>
                  </a:rPr>
                  <a:t>教师信息：</a:t>
                </a: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594CEAE-105B-4A47-CFC7-3509012622D0}"/>
                </a:ext>
              </a:extLst>
            </p:cNvPr>
            <p:cNvSpPr txBox="1"/>
            <p:nvPr/>
          </p:nvSpPr>
          <p:spPr>
            <a:xfrm>
              <a:off x="7599844" y="1975577"/>
              <a:ext cx="78258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Sans Light" panose="00000400000000000000" pitchFamily="2" charset="-122"/>
                  <a:ea typeface="MiSans Light" panose="00000400000000000000" pitchFamily="2" charset="-122"/>
                </a:rPr>
                <a:t>02</a:t>
              </a:r>
              <a:endPara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 Light" panose="00000400000000000000" pitchFamily="2" charset="-122"/>
                <a:ea typeface="MiSans Light" panose="00000400000000000000" pitchFamily="2" charset="-122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1B23DB77-AF10-E755-2ECB-AA1F17695D03}"/>
              </a:ext>
            </a:extLst>
          </p:cNvPr>
          <p:cNvGrpSpPr/>
          <p:nvPr/>
        </p:nvGrpSpPr>
        <p:grpSpPr>
          <a:xfrm>
            <a:off x="47766" y="3018123"/>
            <a:ext cx="4685671" cy="707886"/>
            <a:chOff x="29886" y="3068220"/>
            <a:chExt cx="4685671" cy="70788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17AB7835-BEA5-F196-9EBD-16539AFD3045}"/>
                </a:ext>
              </a:extLst>
            </p:cNvPr>
            <p:cNvGrpSpPr/>
            <p:nvPr/>
          </p:nvGrpSpPr>
          <p:grpSpPr>
            <a:xfrm>
              <a:off x="29886" y="3068220"/>
              <a:ext cx="3811724" cy="703201"/>
              <a:chOff x="735517" y="1818890"/>
              <a:chExt cx="3425210" cy="703201"/>
            </a:xfrm>
          </p:grpSpPr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C354C403-CF40-C2DB-2638-74DE88EB54D0}"/>
                  </a:ext>
                </a:extLst>
              </p:cNvPr>
              <p:cNvSpPr txBox="1"/>
              <p:nvPr/>
            </p:nvSpPr>
            <p:spPr>
              <a:xfrm>
                <a:off x="735517" y="2144680"/>
                <a:ext cx="3425210" cy="37741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rtl="0">
                  <a:lnSpc>
                    <a:spcPct val="150000"/>
                  </a:lnSpc>
                </a:pPr>
                <a:r>
                  <a:rPr lang="zh-CN" altLang="en-US" sz="14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学号、用户名、密码、性别、年龄、班级名称</a:t>
                </a:r>
                <a:endParaRPr lang="en-US" altLang="zh-CN" sz="14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7D6B8D21-26D1-CCFF-EDB5-2ACC32CEF1E3}"/>
                  </a:ext>
                </a:extLst>
              </p:cNvPr>
              <p:cNvSpPr txBox="1"/>
              <p:nvPr/>
            </p:nvSpPr>
            <p:spPr>
              <a:xfrm>
                <a:off x="3165083" y="1818890"/>
                <a:ext cx="9956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pPr algn="r"/>
                <a:r>
                  <a:rPr lang="zh-CN" altLang="en-US" sz="1800" dirty="0">
                    <a:sym typeface="HarmonyOS Sans SC Light" panose="00000400000000000000" pitchFamily="2" charset="-122"/>
                  </a:rPr>
                  <a:t>学生信息</a:t>
                </a:r>
              </a:p>
            </p:txBody>
          </p: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F6DB5D42-F2B0-BE12-F1EA-5B2A51159F93}"/>
                </a:ext>
              </a:extLst>
            </p:cNvPr>
            <p:cNvSpPr txBox="1"/>
            <p:nvPr/>
          </p:nvSpPr>
          <p:spPr>
            <a:xfrm>
              <a:off x="3920146" y="3068220"/>
              <a:ext cx="7954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Sans Light" panose="00000400000000000000" pitchFamily="2" charset="-122"/>
                  <a:ea typeface="MiSans Light" panose="00000400000000000000" pitchFamily="2" charset="-122"/>
                </a:rPr>
                <a:t>03</a:t>
              </a:r>
              <a:endPara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 Light" panose="00000400000000000000" pitchFamily="2" charset="-122"/>
                <a:ea typeface="MiSans Light" panose="00000400000000000000" pitchFamily="2" charset="-122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BF6BBFC2-84D8-ED8F-C650-E43A710C1880}"/>
              </a:ext>
            </a:extLst>
          </p:cNvPr>
          <p:cNvGrpSpPr/>
          <p:nvPr/>
        </p:nvGrpSpPr>
        <p:grpSpPr>
          <a:xfrm>
            <a:off x="7633983" y="2972698"/>
            <a:ext cx="4136798" cy="1349532"/>
            <a:chOff x="7633983" y="3068220"/>
            <a:chExt cx="4136798" cy="1349532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B827EE3C-D272-C48A-F09F-1B9053F2E226}"/>
                </a:ext>
              </a:extLst>
            </p:cNvPr>
            <p:cNvGrpSpPr/>
            <p:nvPr/>
          </p:nvGrpSpPr>
          <p:grpSpPr>
            <a:xfrm>
              <a:off x="8469208" y="3068220"/>
              <a:ext cx="3301573" cy="1349532"/>
              <a:chOff x="859154" y="1818890"/>
              <a:chExt cx="3301573" cy="1349532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F2CDBE41-8A21-24C6-E0F0-6FEF482F6293}"/>
                  </a:ext>
                </a:extLst>
              </p:cNvPr>
              <p:cNvSpPr txBox="1"/>
              <p:nvPr/>
            </p:nvSpPr>
            <p:spPr>
              <a:xfrm>
                <a:off x="864159" y="2144680"/>
                <a:ext cx="3296568" cy="10237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rtl="0">
                  <a:lnSpc>
                    <a:spcPct val="150000"/>
                  </a:lnSpc>
                </a:pPr>
                <a:r>
                  <a:rPr lang="zh-CN" altLang="en-US" sz="14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课程名称、上课教师教工号、上课教师名称、上课教室、上课时间、上课人数、已选人数</a:t>
                </a:r>
                <a:endParaRPr lang="en-US" altLang="zh-CN" sz="14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5891F230-73E2-1D57-1FE3-C3712496AE25}"/>
                  </a:ext>
                </a:extLst>
              </p:cNvPr>
              <p:cNvSpPr txBox="1"/>
              <p:nvPr/>
            </p:nvSpPr>
            <p:spPr>
              <a:xfrm>
                <a:off x="859154" y="1818890"/>
                <a:ext cx="11079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r>
                  <a:rPr lang="zh-CN" altLang="en-US" sz="1800" dirty="0">
                    <a:sym typeface="HarmonyOS Sans SC Light" panose="00000400000000000000" pitchFamily="2" charset="-122"/>
                  </a:rPr>
                  <a:t>课程信息</a:t>
                </a:r>
              </a:p>
            </p:txBody>
          </p:sp>
        </p:grp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237F7B0-97A0-4671-F660-0E1C46AF29CF}"/>
                </a:ext>
              </a:extLst>
            </p:cNvPr>
            <p:cNvSpPr txBox="1"/>
            <p:nvPr/>
          </p:nvSpPr>
          <p:spPr>
            <a:xfrm>
              <a:off x="7633983" y="3071075"/>
              <a:ext cx="7938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Sans Light" panose="00000400000000000000" pitchFamily="2" charset="-122"/>
                  <a:ea typeface="MiSans Light" panose="00000400000000000000" pitchFamily="2" charset="-122"/>
                </a:rPr>
                <a:t>04</a:t>
              </a:r>
              <a:endPara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 Light" panose="00000400000000000000" pitchFamily="2" charset="-122"/>
                <a:ea typeface="MiSans Light" panose="00000400000000000000" pitchFamily="2" charset="-122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9ED2F5A5-BF53-FE97-B66D-190AF8FA9C99}"/>
              </a:ext>
            </a:extLst>
          </p:cNvPr>
          <p:cNvGrpSpPr/>
          <p:nvPr/>
        </p:nvGrpSpPr>
        <p:grpSpPr>
          <a:xfrm>
            <a:off x="198941" y="4342892"/>
            <a:ext cx="4534496" cy="1026366"/>
            <a:chOff x="198941" y="4124524"/>
            <a:chExt cx="4534496" cy="102636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30A378CF-9726-D7C9-61D9-E8D668B3C87E}"/>
                </a:ext>
              </a:extLst>
            </p:cNvPr>
            <p:cNvGrpSpPr/>
            <p:nvPr/>
          </p:nvGrpSpPr>
          <p:grpSpPr>
            <a:xfrm>
              <a:off x="198941" y="4124524"/>
              <a:ext cx="3668566" cy="1026366"/>
              <a:chOff x="864159" y="1818890"/>
              <a:chExt cx="3296568" cy="1026366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CAE80D18-D39A-3C94-9EB7-FC0B1FF5D728}"/>
                  </a:ext>
                </a:extLst>
              </p:cNvPr>
              <p:cNvSpPr txBox="1"/>
              <p:nvPr/>
            </p:nvSpPr>
            <p:spPr>
              <a:xfrm>
                <a:off x="864159" y="2144680"/>
                <a:ext cx="3296568" cy="7005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rtl="0">
                  <a:lnSpc>
                    <a:spcPct val="150000"/>
                  </a:lnSpc>
                </a:pPr>
                <a:r>
                  <a:rPr lang="zh-CN" altLang="en-US" sz="14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课程名称、上课教师教工号、上课教师名称、上课教室、上课时间、学生姓名、课程状态</a:t>
                </a:r>
                <a:endParaRPr lang="en-US" altLang="zh-CN" sz="14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DA994387-4601-BDA6-7E48-165FF7E2192E}"/>
                  </a:ext>
                </a:extLst>
              </p:cNvPr>
              <p:cNvSpPr txBox="1"/>
              <p:nvPr/>
            </p:nvSpPr>
            <p:spPr>
              <a:xfrm>
                <a:off x="3165083" y="1818890"/>
                <a:ext cx="9956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pPr algn="r"/>
                <a:r>
                  <a:rPr lang="zh-CN" altLang="en-US" sz="1800" dirty="0">
                    <a:sym typeface="HarmonyOS Sans SC Light" panose="00000400000000000000" pitchFamily="2" charset="-122"/>
                  </a:rPr>
                  <a:t>选课信息</a:t>
                </a:r>
              </a:p>
            </p:txBody>
          </p:sp>
        </p:grp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96A86DC0-6FB8-1618-F425-49E2DF8A4CF4}"/>
                </a:ext>
              </a:extLst>
            </p:cNvPr>
            <p:cNvSpPr txBox="1"/>
            <p:nvPr/>
          </p:nvSpPr>
          <p:spPr>
            <a:xfrm>
              <a:off x="3946042" y="4124524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Sans Light" panose="00000400000000000000" pitchFamily="2" charset="-122"/>
                  <a:ea typeface="MiSans Light" panose="00000400000000000000" pitchFamily="2" charset="-122"/>
                </a:rPr>
                <a:t>05</a:t>
              </a:r>
              <a:endPara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 Light" panose="00000400000000000000" pitchFamily="2" charset="-122"/>
                <a:ea typeface="MiSans Light" panose="00000400000000000000" pitchFamily="2" charset="-122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699FF382-1C32-F7E3-CCB0-C76912C9E92F}"/>
              </a:ext>
            </a:extLst>
          </p:cNvPr>
          <p:cNvGrpSpPr/>
          <p:nvPr/>
        </p:nvGrpSpPr>
        <p:grpSpPr>
          <a:xfrm>
            <a:off x="7633983" y="4342892"/>
            <a:ext cx="4136798" cy="1026366"/>
            <a:chOff x="7633983" y="4124524"/>
            <a:chExt cx="4136798" cy="1026366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0FA7F70D-782C-C6D1-C05A-3E1583B8ED1B}"/>
                </a:ext>
              </a:extLst>
            </p:cNvPr>
            <p:cNvGrpSpPr/>
            <p:nvPr/>
          </p:nvGrpSpPr>
          <p:grpSpPr>
            <a:xfrm>
              <a:off x="8469208" y="4124524"/>
              <a:ext cx="3301573" cy="1026366"/>
              <a:chOff x="859154" y="1818890"/>
              <a:chExt cx="3301573" cy="1026366"/>
            </a:xfrm>
          </p:grpSpPr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F6B19A40-B25B-6469-7821-319BEB21C8FA}"/>
                  </a:ext>
                </a:extLst>
              </p:cNvPr>
              <p:cNvSpPr txBox="1"/>
              <p:nvPr/>
            </p:nvSpPr>
            <p:spPr>
              <a:xfrm>
                <a:off x="864159" y="2144680"/>
                <a:ext cx="3296568" cy="7005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rtl="0">
                  <a:lnSpc>
                    <a:spcPct val="150000"/>
                  </a:lnSpc>
                </a:pPr>
                <a:r>
                  <a:rPr lang="zh-CN" altLang="en-US" sz="14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班级名称、班级类别、班级层次（教学班特有）</a:t>
                </a:r>
                <a:endParaRPr lang="en-US" altLang="zh-CN" sz="14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4974C541-6B44-E7EA-90B8-E68B2CD38B3F}"/>
                  </a:ext>
                </a:extLst>
              </p:cNvPr>
              <p:cNvSpPr txBox="1"/>
              <p:nvPr/>
            </p:nvSpPr>
            <p:spPr>
              <a:xfrm>
                <a:off x="859154" y="1818890"/>
                <a:ext cx="11079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r>
                  <a:rPr lang="zh-CN" altLang="en-US" sz="1800" dirty="0">
                    <a:sym typeface="HarmonyOS Sans SC Light" panose="00000400000000000000" pitchFamily="2" charset="-122"/>
                  </a:rPr>
                  <a:t>班级信息</a:t>
                </a:r>
              </a:p>
            </p:txBody>
          </p:sp>
        </p:grp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45E95583-D9E7-D65B-3C46-EDEC28C8B97A}"/>
                </a:ext>
              </a:extLst>
            </p:cNvPr>
            <p:cNvSpPr txBox="1"/>
            <p:nvPr/>
          </p:nvSpPr>
          <p:spPr>
            <a:xfrm>
              <a:off x="7633983" y="4124524"/>
              <a:ext cx="78739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iSans Light" panose="00000400000000000000" pitchFamily="2" charset="-122"/>
                  <a:ea typeface="MiSans Light" panose="00000400000000000000" pitchFamily="2" charset="-122"/>
                </a:rPr>
                <a:t>06</a:t>
              </a:r>
              <a:endParaRPr lang="zh-CN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MiSans Light" panose="00000400000000000000" pitchFamily="2" charset="-122"/>
                <a:ea typeface="MiSans Light" panose="000004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1176989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298368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系统实现主要功能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10807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03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FBDF873-9B43-CFE7-F114-7DBCAA8E8B20}"/>
              </a:ext>
            </a:extLst>
          </p:cNvPr>
          <p:cNvSpPr txBox="1"/>
          <p:nvPr/>
        </p:nvSpPr>
        <p:spPr>
          <a:xfrm>
            <a:off x="3997551" y="775422"/>
            <a:ext cx="419689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900" dirty="0">
                <a:solidFill>
                  <a:srgbClr val="ACC4CE"/>
                </a:solidFill>
              </a:rPr>
              <a:t>CLICK HERE TO ADD TITLE TEXT</a:t>
            </a:r>
          </a:p>
        </p:txBody>
      </p:sp>
      <p:sp>
        <p:nvSpPr>
          <p:cNvPr id="19" name="Freeform 21">
            <a:extLst>
              <a:ext uri="{FF2B5EF4-FFF2-40B4-BE49-F238E27FC236}">
                <a16:creationId xmlns:a16="http://schemas.microsoft.com/office/drawing/2014/main" id="{CC11BF76-BA54-AF56-7038-56D94B0109BD}"/>
              </a:ext>
            </a:extLst>
          </p:cNvPr>
          <p:cNvSpPr/>
          <p:nvPr/>
        </p:nvSpPr>
        <p:spPr bwMode="auto">
          <a:xfrm>
            <a:off x="5528688" y="1862908"/>
            <a:ext cx="1873086" cy="1880222"/>
          </a:xfrm>
          <a:custGeom>
            <a:avLst/>
            <a:gdLst>
              <a:gd name="T0" fmla="*/ 378 w 914"/>
              <a:gd name="T1" fmla="*/ 299 h 915"/>
              <a:gd name="T2" fmla="*/ 304 w 914"/>
              <a:gd name="T3" fmla="*/ 270 h 915"/>
              <a:gd name="T4" fmla="*/ 276 w 914"/>
              <a:gd name="T5" fmla="*/ 197 h 915"/>
              <a:gd name="T6" fmla="*/ 276 w 914"/>
              <a:gd name="T7" fmla="*/ 46 h 915"/>
              <a:gd name="T8" fmla="*/ 230 w 914"/>
              <a:gd name="T9" fmla="*/ 0 h 915"/>
              <a:gd name="T10" fmla="*/ 45 w 914"/>
              <a:gd name="T11" fmla="*/ 0 h 915"/>
              <a:gd name="T12" fmla="*/ 0 w 914"/>
              <a:gd name="T13" fmla="*/ 46 h 915"/>
              <a:gd name="T14" fmla="*/ 0 w 914"/>
              <a:gd name="T15" fmla="*/ 231 h 915"/>
              <a:gd name="T16" fmla="*/ 45 w 914"/>
              <a:gd name="T17" fmla="*/ 276 h 915"/>
              <a:gd name="T18" fmla="*/ 196 w 914"/>
              <a:gd name="T19" fmla="*/ 276 h 915"/>
              <a:gd name="T20" fmla="*/ 270 w 914"/>
              <a:gd name="T21" fmla="*/ 305 h 915"/>
              <a:gd name="T22" fmla="*/ 298 w 914"/>
              <a:gd name="T23" fmla="*/ 379 h 915"/>
              <a:gd name="T24" fmla="*/ 298 w 914"/>
              <a:gd name="T25" fmla="*/ 869 h 915"/>
              <a:gd name="T26" fmla="*/ 343 w 914"/>
              <a:gd name="T27" fmla="*/ 915 h 915"/>
              <a:gd name="T28" fmla="*/ 869 w 914"/>
              <a:gd name="T29" fmla="*/ 915 h 915"/>
              <a:gd name="T30" fmla="*/ 914 w 914"/>
              <a:gd name="T31" fmla="*/ 869 h 915"/>
              <a:gd name="T32" fmla="*/ 914 w 914"/>
              <a:gd name="T33" fmla="*/ 344 h 915"/>
              <a:gd name="T34" fmla="*/ 869 w 914"/>
              <a:gd name="T35" fmla="*/ 299 h 915"/>
              <a:gd name="T36" fmla="*/ 378 w 914"/>
              <a:gd name="T37" fmla="*/ 299 h 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14" h="915">
                <a:moveTo>
                  <a:pt x="378" y="299"/>
                </a:moveTo>
                <a:cubicBezTo>
                  <a:pt x="353" y="299"/>
                  <a:pt x="320" y="286"/>
                  <a:pt x="304" y="270"/>
                </a:cubicBezTo>
                <a:cubicBezTo>
                  <a:pt x="288" y="255"/>
                  <a:pt x="276" y="222"/>
                  <a:pt x="276" y="197"/>
                </a:cubicBezTo>
                <a:cubicBezTo>
                  <a:pt x="276" y="46"/>
                  <a:pt x="276" y="46"/>
                  <a:pt x="276" y="46"/>
                </a:cubicBezTo>
                <a:cubicBezTo>
                  <a:pt x="276" y="21"/>
                  <a:pt x="255" y="0"/>
                  <a:pt x="230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20" y="0"/>
                  <a:pt x="0" y="21"/>
                  <a:pt x="0" y="46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256"/>
                  <a:pt x="20" y="276"/>
                  <a:pt x="45" y="276"/>
                </a:cubicBezTo>
                <a:cubicBezTo>
                  <a:pt x="196" y="276"/>
                  <a:pt x="196" y="276"/>
                  <a:pt x="196" y="276"/>
                </a:cubicBezTo>
                <a:cubicBezTo>
                  <a:pt x="221" y="276"/>
                  <a:pt x="254" y="289"/>
                  <a:pt x="270" y="305"/>
                </a:cubicBezTo>
                <a:cubicBezTo>
                  <a:pt x="285" y="320"/>
                  <a:pt x="298" y="354"/>
                  <a:pt x="298" y="379"/>
                </a:cubicBezTo>
                <a:cubicBezTo>
                  <a:pt x="298" y="869"/>
                  <a:pt x="298" y="869"/>
                  <a:pt x="298" y="869"/>
                </a:cubicBezTo>
                <a:cubicBezTo>
                  <a:pt x="298" y="894"/>
                  <a:pt x="318" y="915"/>
                  <a:pt x="343" y="915"/>
                </a:cubicBezTo>
                <a:cubicBezTo>
                  <a:pt x="869" y="915"/>
                  <a:pt x="869" y="915"/>
                  <a:pt x="869" y="915"/>
                </a:cubicBezTo>
                <a:cubicBezTo>
                  <a:pt x="894" y="915"/>
                  <a:pt x="914" y="894"/>
                  <a:pt x="914" y="869"/>
                </a:cubicBezTo>
                <a:cubicBezTo>
                  <a:pt x="914" y="344"/>
                  <a:pt x="914" y="344"/>
                  <a:pt x="914" y="344"/>
                </a:cubicBezTo>
                <a:cubicBezTo>
                  <a:pt x="914" y="319"/>
                  <a:pt x="894" y="299"/>
                  <a:pt x="869" y="299"/>
                </a:cubicBezTo>
                <a:lnTo>
                  <a:pt x="378" y="299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HarmonyOS Sans SC Light" panose="00000400000000000000" pitchFamily="2" charset="-122"/>
              <a:ea typeface="MiSans Normal" panose="00000500000000000000" pitchFamily="2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0" name="Freeform 22">
            <a:extLst>
              <a:ext uri="{FF2B5EF4-FFF2-40B4-BE49-F238E27FC236}">
                <a16:creationId xmlns:a16="http://schemas.microsoft.com/office/drawing/2014/main" id="{3269B8F2-84C1-5217-DD00-4E5D8E308EAF}"/>
              </a:ext>
            </a:extLst>
          </p:cNvPr>
          <p:cNvSpPr/>
          <p:nvPr/>
        </p:nvSpPr>
        <p:spPr bwMode="auto">
          <a:xfrm>
            <a:off x="4127771" y="2644106"/>
            <a:ext cx="1874571" cy="1878737"/>
          </a:xfrm>
          <a:custGeom>
            <a:avLst/>
            <a:gdLst>
              <a:gd name="T0" fmla="*/ 298 w 914"/>
              <a:gd name="T1" fmla="*/ 537 h 915"/>
              <a:gd name="T2" fmla="*/ 270 w 914"/>
              <a:gd name="T3" fmla="*/ 610 h 915"/>
              <a:gd name="T4" fmla="*/ 196 w 914"/>
              <a:gd name="T5" fmla="*/ 639 h 915"/>
              <a:gd name="T6" fmla="*/ 45 w 914"/>
              <a:gd name="T7" fmla="*/ 639 h 915"/>
              <a:gd name="T8" fmla="*/ 0 w 914"/>
              <a:gd name="T9" fmla="*/ 684 h 915"/>
              <a:gd name="T10" fmla="*/ 0 w 914"/>
              <a:gd name="T11" fmla="*/ 869 h 915"/>
              <a:gd name="T12" fmla="*/ 45 w 914"/>
              <a:gd name="T13" fmla="*/ 915 h 915"/>
              <a:gd name="T14" fmla="*/ 230 w 914"/>
              <a:gd name="T15" fmla="*/ 915 h 915"/>
              <a:gd name="T16" fmla="*/ 276 w 914"/>
              <a:gd name="T17" fmla="*/ 869 h 915"/>
              <a:gd name="T18" fmla="*/ 276 w 914"/>
              <a:gd name="T19" fmla="*/ 718 h 915"/>
              <a:gd name="T20" fmla="*/ 304 w 914"/>
              <a:gd name="T21" fmla="*/ 645 h 915"/>
              <a:gd name="T22" fmla="*/ 378 w 914"/>
              <a:gd name="T23" fmla="*/ 616 h 915"/>
              <a:gd name="T24" fmla="*/ 869 w 914"/>
              <a:gd name="T25" fmla="*/ 616 h 915"/>
              <a:gd name="T26" fmla="*/ 914 w 914"/>
              <a:gd name="T27" fmla="*/ 571 h 915"/>
              <a:gd name="T28" fmla="*/ 914 w 914"/>
              <a:gd name="T29" fmla="*/ 46 h 915"/>
              <a:gd name="T30" fmla="*/ 869 w 914"/>
              <a:gd name="T31" fmla="*/ 0 h 915"/>
              <a:gd name="T32" fmla="*/ 343 w 914"/>
              <a:gd name="T33" fmla="*/ 0 h 915"/>
              <a:gd name="T34" fmla="*/ 298 w 914"/>
              <a:gd name="T35" fmla="*/ 46 h 915"/>
              <a:gd name="T36" fmla="*/ 298 w 914"/>
              <a:gd name="T37" fmla="*/ 537 h 9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14" h="915">
                <a:moveTo>
                  <a:pt x="298" y="537"/>
                </a:moveTo>
                <a:cubicBezTo>
                  <a:pt x="298" y="561"/>
                  <a:pt x="285" y="595"/>
                  <a:pt x="270" y="610"/>
                </a:cubicBezTo>
                <a:cubicBezTo>
                  <a:pt x="254" y="626"/>
                  <a:pt x="221" y="639"/>
                  <a:pt x="196" y="639"/>
                </a:cubicBezTo>
                <a:cubicBezTo>
                  <a:pt x="45" y="639"/>
                  <a:pt x="45" y="639"/>
                  <a:pt x="45" y="639"/>
                </a:cubicBezTo>
                <a:cubicBezTo>
                  <a:pt x="20" y="639"/>
                  <a:pt x="0" y="659"/>
                  <a:pt x="0" y="684"/>
                </a:cubicBezTo>
                <a:cubicBezTo>
                  <a:pt x="0" y="869"/>
                  <a:pt x="0" y="869"/>
                  <a:pt x="0" y="869"/>
                </a:cubicBezTo>
                <a:cubicBezTo>
                  <a:pt x="0" y="894"/>
                  <a:pt x="20" y="915"/>
                  <a:pt x="45" y="915"/>
                </a:cubicBezTo>
                <a:cubicBezTo>
                  <a:pt x="230" y="915"/>
                  <a:pt x="230" y="915"/>
                  <a:pt x="230" y="915"/>
                </a:cubicBezTo>
                <a:cubicBezTo>
                  <a:pt x="255" y="915"/>
                  <a:pt x="276" y="894"/>
                  <a:pt x="276" y="869"/>
                </a:cubicBezTo>
                <a:cubicBezTo>
                  <a:pt x="276" y="718"/>
                  <a:pt x="276" y="718"/>
                  <a:pt x="276" y="718"/>
                </a:cubicBezTo>
                <a:cubicBezTo>
                  <a:pt x="276" y="693"/>
                  <a:pt x="288" y="660"/>
                  <a:pt x="304" y="645"/>
                </a:cubicBezTo>
                <a:cubicBezTo>
                  <a:pt x="320" y="629"/>
                  <a:pt x="353" y="616"/>
                  <a:pt x="378" y="616"/>
                </a:cubicBezTo>
                <a:cubicBezTo>
                  <a:pt x="869" y="616"/>
                  <a:pt x="869" y="616"/>
                  <a:pt x="869" y="616"/>
                </a:cubicBezTo>
                <a:cubicBezTo>
                  <a:pt x="894" y="616"/>
                  <a:pt x="914" y="596"/>
                  <a:pt x="914" y="571"/>
                </a:cubicBezTo>
                <a:cubicBezTo>
                  <a:pt x="914" y="46"/>
                  <a:pt x="914" y="46"/>
                  <a:pt x="914" y="46"/>
                </a:cubicBezTo>
                <a:cubicBezTo>
                  <a:pt x="914" y="21"/>
                  <a:pt x="894" y="0"/>
                  <a:pt x="869" y="0"/>
                </a:cubicBezTo>
                <a:cubicBezTo>
                  <a:pt x="343" y="0"/>
                  <a:pt x="343" y="0"/>
                  <a:pt x="343" y="0"/>
                </a:cubicBezTo>
                <a:cubicBezTo>
                  <a:pt x="318" y="0"/>
                  <a:pt x="298" y="21"/>
                  <a:pt x="298" y="46"/>
                </a:cubicBezTo>
                <a:lnTo>
                  <a:pt x="298" y="537"/>
                </a:lnTo>
                <a:close/>
              </a:path>
            </a:pathLst>
          </a:custGeom>
          <a:solidFill>
            <a:srgbClr val="E7E1CD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HarmonyOS Sans SC Light" panose="00000400000000000000" pitchFamily="2" charset="-122"/>
              <a:ea typeface="MiSans Normal" panose="00000500000000000000" pitchFamily="2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1" name="Freeform 23">
            <a:extLst>
              <a:ext uri="{FF2B5EF4-FFF2-40B4-BE49-F238E27FC236}">
                <a16:creationId xmlns:a16="http://schemas.microsoft.com/office/drawing/2014/main" id="{603EF4F1-33D6-3A88-FF21-5768DAA09F55}"/>
              </a:ext>
            </a:extLst>
          </p:cNvPr>
          <p:cNvSpPr/>
          <p:nvPr/>
        </p:nvSpPr>
        <p:spPr bwMode="auto">
          <a:xfrm>
            <a:off x="4903583" y="4025311"/>
            <a:ext cx="1874571" cy="1878737"/>
          </a:xfrm>
          <a:custGeom>
            <a:avLst/>
            <a:gdLst>
              <a:gd name="T0" fmla="*/ 537 w 915"/>
              <a:gd name="T1" fmla="*/ 616 h 914"/>
              <a:gd name="T2" fmla="*/ 610 w 915"/>
              <a:gd name="T3" fmla="*/ 644 h 914"/>
              <a:gd name="T4" fmla="*/ 639 w 915"/>
              <a:gd name="T5" fmla="*/ 718 h 914"/>
              <a:gd name="T6" fmla="*/ 639 w 915"/>
              <a:gd name="T7" fmla="*/ 869 h 914"/>
              <a:gd name="T8" fmla="*/ 684 w 915"/>
              <a:gd name="T9" fmla="*/ 914 h 914"/>
              <a:gd name="T10" fmla="*/ 869 w 915"/>
              <a:gd name="T11" fmla="*/ 914 h 914"/>
              <a:gd name="T12" fmla="*/ 915 w 915"/>
              <a:gd name="T13" fmla="*/ 869 h 914"/>
              <a:gd name="T14" fmla="*/ 915 w 915"/>
              <a:gd name="T15" fmla="*/ 684 h 914"/>
              <a:gd name="T16" fmla="*/ 869 w 915"/>
              <a:gd name="T17" fmla="*/ 638 h 914"/>
              <a:gd name="T18" fmla="*/ 718 w 915"/>
              <a:gd name="T19" fmla="*/ 638 h 914"/>
              <a:gd name="T20" fmla="*/ 645 w 915"/>
              <a:gd name="T21" fmla="*/ 610 h 914"/>
              <a:gd name="T22" fmla="*/ 616 w 915"/>
              <a:gd name="T23" fmla="*/ 536 h 914"/>
              <a:gd name="T24" fmla="*/ 616 w 915"/>
              <a:gd name="T25" fmla="*/ 45 h 914"/>
              <a:gd name="T26" fmla="*/ 571 w 915"/>
              <a:gd name="T27" fmla="*/ 0 h 914"/>
              <a:gd name="T28" fmla="*/ 46 w 915"/>
              <a:gd name="T29" fmla="*/ 0 h 914"/>
              <a:gd name="T30" fmla="*/ 0 w 915"/>
              <a:gd name="T31" fmla="*/ 45 h 914"/>
              <a:gd name="T32" fmla="*/ 0 w 915"/>
              <a:gd name="T33" fmla="*/ 571 h 914"/>
              <a:gd name="T34" fmla="*/ 46 w 915"/>
              <a:gd name="T35" fmla="*/ 616 h 914"/>
              <a:gd name="T36" fmla="*/ 537 w 915"/>
              <a:gd name="T37" fmla="*/ 616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15" h="914">
                <a:moveTo>
                  <a:pt x="537" y="616"/>
                </a:moveTo>
                <a:cubicBezTo>
                  <a:pt x="562" y="616"/>
                  <a:pt x="595" y="629"/>
                  <a:pt x="610" y="644"/>
                </a:cubicBezTo>
                <a:cubicBezTo>
                  <a:pt x="626" y="660"/>
                  <a:pt x="639" y="693"/>
                  <a:pt x="639" y="718"/>
                </a:cubicBezTo>
                <a:cubicBezTo>
                  <a:pt x="639" y="869"/>
                  <a:pt x="639" y="869"/>
                  <a:pt x="639" y="869"/>
                </a:cubicBezTo>
                <a:cubicBezTo>
                  <a:pt x="639" y="894"/>
                  <a:pt x="659" y="914"/>
                  <a:pt x="684" y="914"/>
                </a:cubicBezTo>
                <a:cubicBezTo>
                  <a:pt x="869" y="914"/>
                  <a:pt x="869" y="914"/>
                  <a:pt x="869" y="914"/>
                </a:cubicBezTo>
                <a:cubicBezTo>
                  <a:pt x="894" y="914"/>
                  <a:pt x="915" y="894"/>
                  <a:pt x="915" y="869"/>
                </a:cubicBezTo>
                <a:cubicBezTo>
                  <a:pt x="915" y="684"/>
                  <a:pt x="915" y="684"/>
                  <a:pt x="915" y="684"/>
                </a:cubicBezTo>
                <a:cubicBezTo>
                  <a:pt x="915" y="659"/>
                  <a:pt x="894" y="638"/>
                  <a:pt x="869" y="638"/>
                </a:cubicBezTo>
                <a:cubicBezTo>
                  <a:pt x="718" y="638"/>
                  <a:pt x="718" y="638"/>
                  <a:pt x="718" y="638"/>
                </a:cubicBezTo>
                <a:cubicBezTo>
                  <a:pt x="693" y="638"/>
                  <a:pt x="660" y="625"/>
                  <a:pt x="645" y="610"/>
                </a:cubicBezTo>
                <a:cubicBezTo>
                  <a:pt x="629" y="594"/>
                  <a:pt x="616" y="561"/>
                  <a:pt x="616" y="536"/>
                </a:cubicBezTo>
                <a:cubicBezTo>
                  <a:pt x="616" y="45"/>
                  <a:pt x="616" y="45"/>
                  <a:pt x="616" y="45"/>
                </a:cubicBezTo>
                <a:cubicBezTo>
                  <a:pt x="616" y="20"/>
                  <a:pt x="596" y="0"/>
                  <a:pt x="571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21" y="0"/>
                  <a:pt x="0" y="20"/>
                  <a:pt x="0" y="45"/>
                </a:cubicBezTo>
                <a:cubicBezTo>
                  <a:pt x="0" y="571"/>
                  <a:pt x="0" y="571"/>
                  <a:pt x="0" y="571"/>
                </a:cubicBezTo>
                <a:cubicBezTo>
                  <a:pt x="0" y="596"/>
                  <a:pt x="21" y="616"/>
                  <a:pt x="46" y="616"/>
                </a:cubicBezTo>
                <a:lnTo>
                  <a:pt x="537" y="616"/>
                </a:lnTo>
                <a:close/>
              </a:path>
            </a:pathLst>
          </a:custGeom>
          <a:solidFill>
            <a:srgbClr val="FFB68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HarmonyOS Sans SC Light" panose="00000400000000000000" pitchFamily="2" charset="-122"/>
              <a:ea typeface="MiSans Normal" panose="00000500000000000000" pitchFamily="2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2" name="Freeform 24">
            <a:extLst>
              <a:ext uri="{FF2B5EF4-FFF2-40B4-BE49-F238E27FC236}">
                <a16:creationId xmlns:a16="http://schemas.microsoft.com/office/drawing/2014/main" id="{DBDACD61-981B-682C-5B69-80CD1FF36990}"/>
              </a:ext>
            </a:extLst>
          </p:cNvPr>
          <p:cNvSpPr/>
          <p:nvPr/>
        </p:nvSpPr>
        <p:spPr bwMode="auto">
          <a:xfrm>
            <a:off x="6303015" y="3245599"/>
            <a:ext cx="1876056" cy="1877251"/>
          </a:xfrm>
          <a:custGeom>
            <a:avLst/>
            <a:gdLst>
              <a:gd name="T0" fmla="*/ 616 w 915"/>
              <a:gd name="T1" fmla="*/ 378 h 914"/>
              <a:gd name="T2" fmla="*/ 645 w 915"/>
              <a:gd name="T3" fmla="*/ 304 h 914"/>
              <a:gd name="T4" fmla="*/ 718 w 915"/>
              <a:gd name="T5" fmla="*/ 276 h 914"/>
              <a:gd name="T6" fmla="*/ 869 w 915"/>
              <a:gd name="T7" fmla="*/ 276 h 914"/>
              <a:gd name="T8" fmla="*/ 915 w 915"/>
              <a:gd name="T9" fmla="*/ 231 h 914"/>
              <a:gd name="T10" fmla="*/ 915 w 915"/>
              <a:gd name="T11" fmla="*/ 45 h 914"/>
              <a:gd name="T12" fmla="*/ 869 w 915"/>
              <a:gd name="T13" fmla="*/ 0 h 914"/>
              <a:gd name="T14" fmla="*/ 684 w 915"/>
              <a:gd name="T15" fmla="*/ 0 h 914"/>
              <a:gd name="T16" fmla="*/ 639 w 915"/>
              <a:gd name="T17" fmla="*/ 45 h 914"/>
              <a:gd name="T18" fmla="*/ 639 w 915"/>
              <a:gd name="T19" fmla="*/ 196 h 914"/>
              <a:gd name="T20" fmla="*/ 610 w 915"/>
              <a:gd name="T21" fmla="*/ 270 h 914"/>
              <a:gd name="T22" fmla="*/ 537 w 915"/>
              <a:gd name="T23" fmla="*/ 298 h 914"/>
              <a:gd name="T24" fmla="*/ 46 w 915"/>
              <a:gd name="T25" fmla="*/ 298 h 914"/>
              <a:gd name="T26" fmla="*/ 0 w 915"/>
              <a:gd name="T27" fmla="*/ 344 h 914"/>
              <a:gd name="T28" fmla="*/ 0 w 915"/>
              <a:gd name="T29" fmla="*/ 869 h 914"/>
              <a:gd name="T30" fmla="*/ 46 w 915"/>
              <a:gd name="T31" fmla="*/ 914 h 914"/>
              <a:gd name="T32" fmla="*/ 571 w 915"/>
              <a:gd name="T33" fmla="*/ 914 h 914"/>
              <a:gd name="T34" fmla="*/ 616 w 915"/>
              <a:gd name="T35" fmla="*/ 869 h 914"/>
              <a:gd name="T36" fmla="*/ 616 w 915"/>
              <a:gd name="T37" fmla="*/ 378 h 9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15" h="914">
                <a:moveTo>
                  <a:pt x="616" y="378"/>
                </a:moveTo>
                <a:cubicBezTo>
                  <a:pt x="616" y="353"/>
                  <a:pt x="629" y="320"/>
                  <a:pt x="645" y="304"/>
                </a:cubicBezTo>
                <a:cubicBezTo>
                  <a:pt x="660" y="289"/>
                  <a:pt x="693" y="276"/>
                  <a:pt x="718" y="276"/>
                </a:cubicBezTo>
                <a:cubicBezTo>
                  <a:pt x="869" y="276"/>
                  <a:pt x="869" y="276"/>
                  <a:pt x="869" y="276"/>
                </a:cubicBezTo>
                <a:cubicBezTo>
                  <a:pt x="894" y="276"/>
                  <a:pt x="915" y="256"/>
                  <a:pt x="915" y="231"/>
                </a:cubicBezTo>
                <a:cubicBezTo>
                  <a:pt x="915" y="45"/>
                  <a:pt x="915" y="45"/>
                  <a:pt x="915" y="45"/>
                </a:cubicBezTo>
                <a:cubicBezTo>
                  <a:pt x="915" y="21"/>
                  <a:pt x="894" y="0"/>
                  <a:pt x="869" y="0"/>
                </a:cubicBezTo>
                <a:cubicBezTo>
                  <a:pt x="684" y="0"/>
                  <a:pt x="684" y="0"/>
                  <a:pt x="684" y="0"/>
                </a:cubicBezTo>
                <a:cubicBezTo>
                  <a:pt x="659" y="0"/>
                  <a:pt x="639" y="21"/>
                  <a:pt x="639" y="45"/>
                </a:cubicBezTo>
                <a:cubicBezTo>
                  <a:pt x="639" y="196"/>
                  <a:pt x="639" y="196"/>
                  <a:pt x="639" y="196"/>
                </a:cubicBezTo>
                <a:cubicBezTo>
                  <a:pt x="639" y="221"/>
                  <a:pt x="626" y="254"/>
                  <a:pt x="610" y="270"/>
                </a:cubicBezTo>
                <a:cubicBezTo>
                  <a:pt x="595" y="286"/>
                  <a:pt x="562" y="298"/>
                  <a:pt x="537" y="298"/>
                </a:cubicBezTo>
                <a:cubicBezTo>
                  <a:pt x="46" y="298"/>
                  <a:pt x="46" y="298"/>
                  <a:pt x="46" y="298"/>
                </a:cubicBezTo>
                <a:cubicBezTo>
                  <a:pt x="21" y="298"/>
                  <a:pt x="0" y="319"/>
                  <a:pt x="0" y="344"/>
                </a:cubicBezTo>
                <a:cubicBezTo>
                  <a:pt x="0" y="869"/>
                  <a:pt x="0" y="869"/>
                  <a:pt x="0" y="869"/>
                </a:cubicBezTo>
                <a:cubicBezTo>
                  <a:pt x="0" y="894"/>
                  <a:pt x="21" y="914"/>
                  <a:pt x="46" y="914"/>
                </a:cubicBezTo>
                <a:cubicBezTo>
                  <a:pt x="571" y="914"/>
                  <a:pt x="571" y="914"/>
                  <a:pt x="571" y="914"/>
                </a:cubicBezTo>
                <a:cubicBezTo>
                  <a:pt x="596" y="914"/>
                  <a:pt x="616" y="894"/>
                  <a:pt x="616" y="869"/>
                </a:cubicBezTo>
                <a:lnTo>
                  <a:pt x="616" y="378"/>
                </a:lnTo>
                <a:close/>
              </a:path>
            </a:pathLst>
          </a:custGeom>
          <a:solidFill>
            <a:srgbClr val="ACC4CE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HarmonyOS Sans SC Light" panose="00000400000000000000" pitchFamily="2" charset="-122"/>
              <a:ea typeface="MiSans Normal" panose="00000500000000000000" pitchFamily="2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3" name="Freeform 25">
            <a:extLst>
              <a:ext uri="{FF2B5EF4-FFF2-40B4-BE49-F238E27FC236}">
                <a16:creationId xmlns:a16="http://schemas.microsoft.com/office/drawing/2014/main" id="{CF132E11-F24E-75DA-7BF7-B5945BB210B3}"/>
              </a:ext>
            </a:extLst>
          </p:cNvPr>
          <p:cNvSpPr>
            <a:spLocks noEditPoints="1"/>
          </p:cNvSpPr>
          <p:nvPr/>
        </p:nvSpPr>
        <p:spPr bwMode="auto">
          <a:xfrm>
            <a:off x="5675684" y="1990632"/>
            <a:ext cx="268750" cy="302974"/>
          </a:xfrm>
          <a:custGeom>
            <a:avLst/>
            <a:gdLst>
              <a:gd name="T0" fmla="*/ 28 w 131"/>
              <a:gd name="T1" fmla="*/ 16 h 147"/>
              <a:gd name="T2" fmla="*/ 103 w 131"/>
              <a:gd name="T3" fmla="*/ 16 h 147"/>
              <a:gd name="T4" fmla="*/ 118 w 131"/>
              <a:gd name="T5" fmla="*/ 61 h 147"/>
              <a:gd name="T6" fmla="*/ 127 w 131"/>
              <a:gd name="T7" fmla="*/ 65 h 147"/>
              <a:gd name="T8" fmla="*/ 131 w 131"/>
              <a:gd name="T9" fmla="*/ 74 h 147"/>
              <a:gd name="T10" fmla="*/ 130 w 131"/>
              <a:gd name="T11" fmla="*/ 101 h 147"/>
              <a:gd name="T12" fmla="*/ 123 w 131"/>
              <a:gd name="T13" fmla="*/ 108 h 147"/>
              <a:gd name="T14" fmla="*/ 116 w 131"/>
              <a:gd name="T15" fmla="*/ 109 h 147"/>
              <a:gd name="T16" fmla="*/ 65 w 131"/>
              <a:gd name="T17" fmla="*/ 147 h 147"/>
              <a:gd name="T18" fmla="*/ 76 w 131"/>
              <a:gd name="T19" fmla="*/ 132 h 147"/>
              <a:gd name="T20" fmla="*/ 107 w 131"/>
              <a:gd name="T21" fmla="*/ 109 h 147"/>
              <a:gd name="T22" fmla="*/ 98 w 131"/>
              <a:gd name="T23" fmla="*/ 105 h 147"/>
              <a:gd name="T24" fmla="*/ 95 w 131"/>
              <a:gd name="T25" fmla="*/ 74 h 147"/>
              <a:gd name="T26" fmla="*/ 96 w 131"/>
              <a:gd name="T27" fmla="*/ 69 h 147"/>
              <a:gd name="T28" fmla="*/ 107 w 131"/>
              <a:gd name="T29" fmla="*/ 56 h 147"/>
              <a:gd name="T30" fmla="*/ 35 w 131"/>
              <a:gd name="T31" fmla="*/ 38 h 147"/>
              <a:gd name="T32" fmla="*/ 28 w 131"/>
              <a:gd name="T33" fmla="*/ 62 h 147"/>
              <a:gd name="T34" fmla="*/ 35 w 131"/>
              <a:gd name="T35" fmla="*/ 69 h 147"/>
              <a:gd name="T36" fmla="*/ 36 w 131"/>
              <a:gd name="T37" fmla="*/ 96 h 147"/>
              <a:gd name="T38" fmla="*/ 32 w 131"/>
              <a:gd name="T39" fmla="*/ 105 h 147"/>
              <a:gd name="T40" fmla="*/ 24 w 131"/>
              <a:gd name="T41" fmla="*/ 109 h 147"/>
              <a:gd name="T42" fmla="*/ 8 w 131"/>
              <a:gd name="T43" fmla="*/ 108 h 147"/>
              <a:gd name="T44" fmla="*/ 0 w 131"/>
              <a:gd name="T45" fmla="*/ 96 h 147"/>
              <a:gd name="T46" fmla="*/ 1 w 131"/>
              <a:gd name="T47" fmla="*/ 69 h 147"/>
              <a:gd name="T48" fmla="*/ 13 w 131"/>
              <a:gd name="T49" fmla="*/ 61 h 147"/>
              <a:gd name="T50" fmla="*/ 61 w 131"/>
              <a:gd name="T51" fmla="*/ 135 h 147"/>
              <a:gd name="T52" fmla="*/ 65 w 131"/>
              <a:gd name="T53" fmla="*/ 131 h 147"/>
              <a:gd name="T54" fmla="*/ 13 w 131"/>
              <a:gd name="T55" fmla="*/ 73 h 147"/>
              <a:gd name="T56" fmla="*/ 12 w 131"/>
              <a:gd name="T57" fmla="*/ 74 h 147"/>
              <a:gd name="T58" fmla="*/ 12 w 131"/>
              <a:gd name="T59" fmla="*/ 97 h 147"/>
              <a:gd name="T60" fmla="*/ 18 w 131"/>
              <a:gd name="T61" fmla="*/ 97 h 147"/>
              <a:gd name="T62" fmla="*/ 24 w 131"/>
              <a:gd name="T63" fmla="*/ 97 h 147"/>
              <a:gd name="T64" fmla="*/ 25 w 131"/>
              <a:gd name="T65" fmla="*/ 96 h 147"/>
              <a:gd name="T66" fmla="*/ 25 w 131"/>
              <a:gd name="T67" fmla="*/ 74 h 147"/>
              <a:gd name="T68" fmla="*/ 24 w 131"/>
              <a:gd name="T69" fmla="*/ 73 h 147"/>
              <a:gd name="T70" fmla="*/ 18 w 131"/>
              <a:gd name="T71" fmla="*/ 73 h 147"/>
              <a:gd name="T72" fmla="*/ 107 w 131"/>
              <a:gd name="T73" fmla="*/ 73 h 147"/>
              <a:gd name="T74" fmla="*/ 106 w 131"/>
              <a:gd name="T75" fmla="*/ 74 h 147"/>
              <a:gd name="T76" fmla="*/ 106 w 131"/>
              <a:gd name="T77" fmla="*/ 97 h 147"/>
              <a:gd name="T78" fmla="*/ 113 w 131"/>
              <a:gd name="T79" fmla="*/ 97 h 147"/>
              <a:gd name="T80" fmla="*/ 118 w 131"/>
              <a:gd name="T81" fmla="*/ 97 h 147"/>
              <a:gd name="T82" fmla="*/ 119 w 131"/>
              <a:gd name="T83" fmla="*/ 96 h 147"/>
              <a:gd name="T84" fmla="*/ 119 w 131"/>
              <a:gd name="T85" fmla="*/ 74 h 147"/>
              <a:gd name="T86" fmla="*/ 118 w 131"/>
              <a:gd name="T87" fmla="*/ 73 h 147"/>
              <a:gd name="T88" fmla="*/ 113 w 131"/>
              <a:gd name="T89" fmla="*/ 73 h 147"/>
              <a:gd name="T90" fmla="*/ 95 w 131"/>
              <a:gd name="T91" fmla="*/ 24 h 147"/>
              <a:gd name="T92" fmla="*/ 36 w 131"/>
              <a:gd name="T93" fmla="*/ 24 h 147"/>
              <a:gd name="T94" fmla="*/ 65 w 131"/>
              <a:gd name="T95" fmla="*/ 19 h 147"/>
              <a:gd name="T96" fmla="*/ 103 w 131"/>
              <a:gd name="T97" fmla="*/ 36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1" h="147">
                <a:moveTo>
                  <a:pt x="13" y="61"/>
                </a:moveTo>
                <a:cubicBezTo>
                  <a:pt x="13" y="53"/>
                  <a:pt x="13" y="53"/>
                  <a:pt x="13" y="53"/>
                </a:cubicBezTo>
                <a:cubicBezTo>
                  <a:pt x="13" y="38"/>
                  <a:pt x="19" y="25"/>
                  <a:pt x="28" y="16"/>
                </a:cubicBezTo>
                <a:cubicBezTo>
                  <a:pt x="28" y="15"/>
                  <a:pt x="28" y="15"/>
                  <a:pt x="28" y="15"/>
                </a:cubicBezTo>
                <a:cubicBezTo>
                  <a:pt x="38" y="6"/>
                  <a:pt x="51" y="0"/>
                  <a:pt x="65" y="0"/>
                </a:cubicBezTo>
                <a:cubicBezTo>
                  <a:pt x="80" y="0"/>
                  <a:pt x="93" y="6"/>
                  <a:pt x="103" y="16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12" y="25"/>
                  <a:pt x="118" y="38"/>
                  <a:pt x="118" y="53"/>
                </a:cubicBezTo>
                <a:cubicBezTo>
                  <a:pt x="118" y="61"/>
                  <a:pt x="118" y="61"/>
                  <a:pt x="118" y="61"/>
                </a:cubicBezTo>
                <a:cubicBezTo>
                  <a:pt x="120" y="61"/>
                  <a:pt x="121" y="62"/>
                  <a:pt x="123" y="62"/>
                </a:cubicBezTo>
                <a:cubicBezTo>
                  <a:pt x="123" y="62"/>
                  <a:pt x="123" y="62"/>
                  <a:pt x="123" y="62"/>
                </a:cubicBezTo>
                <a:cubicBezTo>
                  <a:pt x="124" y="63"/>
                  <a:pt x="126" y="64"/>
                  <a:pt x="127" y="65"/>
                </a:cubicBezTo>
                <a:cubicBezTo>
                  <a:pt x="128" y="66"/>
                  <a:pt x="129" y="67"/>
                  <a:pt x="130" y="69"/>
                </a:cubicBezTo>
                <a:cubicBezTo>
                  <a:pt x="130" y="69"/>
                  <a:pt x="130" y="69"/>
                  <a:pt x="130" y="69"/>
                </a:cubicBezTo>
                <a:cubicBezTo>
                  <a:pt x="130" y="71"/>
                  <a:pt x="131" y="72"/>
                  <a:pt x="131" y="74"/>
                </a:cubicBezTo>
                <a:cubicBezTo>
                  <a:pt x="131" y="85"/>
                  <a:pt x="131" y="85"/>
                  <a:pt x="131" y="85"/>
                </a:cubicBezTo>
                <a:cubicBezTo>
                  <a:pt x="131" y="96"/>
                  <a:pt x="131" y="96"/>
                  <a:pt x="131" y="96"/>
                </a:cubicBezTo>
                <a:cubicBezTo>
                  <a:pt x="131" y="98"/>
                  <a:pt x="130" y="99"/>
                  <a:pt x="130" y="101"/>
                </a:cubicBezTo>
                <a:cubicBezTo>
                  <a:pt x="130" y="101"/>
                  <a:pt x="130" y="101"/>
                  <a:pt x="130" y="101"/>
                </a:cubicBezTo>
                <a:cubicBezTo>
                  <a:pt x="129" y="103"/>
                  <a:pt x="128" y="104"/>
                  <a:pt x="127" y="105"/>
                </a:cubicBezTo>
                <a:cubicBezTo>
                  <a:pt x="126" y="106"/>
                  <a:pt x="124" y="107"/>
                  <a:pt x="123" y="108"/>
                </a:cubicBezTo>
                <a:cubicBezTo>
                  <a:pt x="122" y="108"/>
                  <a:pt x="122" y="108"/>
                  <a:pt x="122" y="108"/>
                </a:cubicBezTo>
                <a:cubicBezTo>
                  <a:pt x="121" y="108"/>
                  <a:pt x="120" y="109"/>
                  <a:pt x="118" y="109"/>
                </a:cubicBezTo>
                <a:cubicBezTo>
                  <a:pt x="116" y="109"/>
                  <a:pt x="116" y="109"/>
                  <a:pt x="116" y="109"/>
                </a:cubicBezTo>
                <a:cubicBezTo>
                  <a:pt x="115" y="116"/>
                  <a:pt x="111" y="122"/>
                  <a:pt x="104" y="128"/>
                </a:cubicBezTo>
                <a:cubicBezTo>
                  <a:pt x="97" y="133"/>
                  <a:pt x="87" y="137"/>
                  <a:pt x="76" y="138"/>
                </a:cubicBezTo>
                <a:cubicBezTo>
                  <a:pt x="75" y="143"/>
                  <a:pt x="70" y="147"/>
                  <a:pt x="65" y="147"/>
                </a:cubicBezTo>
                <a:cubicBezTo>
                  <a:pt x="59" y="147"/>
                  <a:pt x="54" y="142"/>
                  <a:pt x="54" y="135"/>
                </a:cubicBezTo>
                <a:cubicBezTo>
                  <a:pt x="54" y="129"/>
                  <a:pt x="59" y="124"/>
                  <a:pt x="65" y="124"/>
                </a:cubicBezTo>
                <a:cubicBezTo>
                  <a:pt x="70" y="124"/>
                  <a:pt x="74" y="127"/>
                  <a:pt x="76" y="132"/>
                </a:cubicBezTo>
                <a:cubicBezTo>
                  <a:pt x="85" y="130"/>
                  <a:pt x="94" y="127"/>
                  <a:pt x="100" y="122"/>
                </a:cubicBezTo>
                <a:cubicBezTo>
                  <a:pt x="105" y="118"/>
                  <a:pt x="108" y="114"/>
                  <a:pt x="109" y="109"/>
                </a:cubicBezTo>
                <a:cubicBezTo>
                  <a:pt x="107" y="109"/>
                  <a:pt x="107" y="109"/>
                  <a:pt x="107" y="109"/>
                </a:cubicBezTo>
                <a:cubicBezTo>
                  <a:pt x="106" y="109"/>
                  <a:pt x="104" y="108"/>
                  <a:pt x="103" y="108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1" y="107"/>
                  <a:pt x="100" y="106"/>
                  <a:pt x="98" y="105"/>
                </a:cubicBezTo>
                <a:cubicBezTo>
                  <a:pt x="96" y="103"/>
                  <a:pt x="95" y="100"/>
                  <a:pt x="95" y="96"/>
                </a:cubicBezTo>
                <a:cubicBezTo>
                  <a:pt x="95" y="85"/>
                  <a:pt x="95" y="85"/>
                  <a:pt x="95" y="85"/>
                </a:cubicBezTo>
                <a:cubicBezTo>
                  <a:pt x="95" y="74"/>
                  <a:pt x="95" y="74"/>
                  <a:pt x="95" y="74"/>
                </a:cubicBezTo>
                <a:cubicBezTo>
                  <a:pt x="95" y="72"/>
                  <a:pt x="95" y="71"/>
                  <a:pt x="96" y="69"/>
                </a:cubicBezTo>
                <a:cubicBezTo>
                  <a:pt x="96" y="69"/>
                  <a:pt x="96" y="69"/>
                  <a:pt x="96" y="69"/>
                </a:cubicBezTo>
                <a:cubicBezTo>
                  <a:pt x="96" y="69"/>
                  <a:pt x="96" y="69"/>
                  <a:pt x="96" y="69"/>
                </a:cubicBezTo>
                <a:cubicBezTo>
                  <a:pt x="96" y="67"/>
                  <a:pt x="97" y="66"/>
                  <a:pt x="98" y="65"/>
                </a:cubicBezTo>
                <a:cubicBezTo>
                  <a:pt x="101" y="63"/>
                  <a:pt x="104" y="61"/>
                  <a:pt x="107" y="61"/>
                </a:cubicBezTo>
                <a:cubicBezTo>
                  <a:pt x="107" y="56"/>
                  <a:pt x="107" y="56"/>
                  <a:pt x="107" y="56"/>
                </a:cubicBezTo>
                <a:cubicBezTo>
                  <a:pt x="105" y="49"/>
                  <a:pt x="101" y="43"/>
                  <a:pt x="96" y="38"/>
                </a:cubicBezTo>
                <a:cubicBezTo>
                  <a:pt x="89" y="30"/>
                  <a:pt x="78" y="26"/>
                  <a:pt x="65" y="26"/>
                </a:cubicBezTo>
                <a:cubicBezTo>
                  <a:pt x="53" y="26"/>
                  <a:pt x="42" y="30"/>
                  <a:pt x="35" y="38"/>
                </a:cubicBezTo>
                <a:cubicBezTo>
                  <a:pt x="30" y="43"/>
                  <a:pt x="26" y="49"/>
                  <a:pt x="24" y="56"/>
                </a:cubicBezTo>
                <a:cubicBezTo>
                  <a:pt x="24" y="61"/>
                  <a:pt x="24" y="61"/>
                  <a:pt x="24" y="61"/>
                </a:cubicBezTo>
                <a:cubicBezTo>
                  <a:pt x="25" y="61"/>
                  <a:pt x="27" y="62"/>
                  <a:pt x="28" y="62"/>
                </a:cubicBezTo>
                <a:cubicBezTo>
                  <a:pt x="30" y="63"/>
                  <a:pt x="31" y="64"/>
                  <a:pt x="32" y="65"/>
                </a:cubicBezTo>
                <a:cubicBezTo>
                  <a:pt x="34" y="66"/>
                  <a:pt x="35" y="67"/>
                  <a:pt x="35" y="69"/>
                </a:cubicBezTo>
                <a:cubicBezTo>
                  <a:pt x="35" y="69"/>
                  <a:pt x="35" y="69"/>
                  <a:pt x="35" y="69"/>
                </a:cubicBezTo>
                <a:cubicBezTo>
                  <a:pt x="36" y="71"/>
                  <a:pt x="36" y="72"/>
                  <a:pt x="36" y="74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96"/>
                  <a:pt x="36" y="96"/>
                  <a:pt x="36" y="96"/>
                </a:cubicBezTo>
                <a:cubicBezTo>
                  <a:pt x="36" y="98"/>
                  <a:pt x="36" y="99"/>
                  <a:pt x="35" y="101"/>
                </a:cubicBezTo>
                <a:cubicBezTo>
                  <a:pt x="35" y="101"/>
                  <a:pt x="35" y="101"/>
                  <a:pt x="35" y="101"/>
                </a:cubicBezTo>
                <a:cubicBezTo>
                  <a:pt x="35" y="103"/>
                  <a:pt x="34" y="104"/>
                  <a:pt x="32" y="105"/>
                </a:cubicBezTo>
                <a:cubicBezTo>
                  <a:pt x="31" y="106"/>
                  <a:pt x="30" y="107"/>
                  <a:pt x="28" y="108"/>
                </a:cubicBezTo>
                <a:cubicBezTo>
                  <a:pt x="28" y="108"/>
                  <a:pt x="28" y="108"/>
                  <a:pt x="28" y="108"/>
                </a:cubicBezTo>
                <a:cubicBezTo>
                  <a:pt x="27" y="108"/>
                  <a:pt x="25" y="109"/>
                  <a:pt x="24" y="109"/>
                </a:cubicBezTo>
                <a:cubicBezTo>
                  <a:pt x="18" y="109"/>
                  <a:pt x="18" y="109"/>
                  <a:pt x="18" y="109"/>
                </a:cubicBezTo>
                <a:cubicBezTo>
                  <a:pt x="13" y="109"/>
                  <a:pt x="13" y="109"/>
                  <a:pt x="13" y="109"/>
                </a:cubicBezTo>
                <a:cubicBezTo>
                  <a:pt x="11" y="109"/>
                  <a:pt x="10" y="108"/>
                  <a:pt x="8" y="108"/>
                </a:cubicBezTo>
                <a:cubicBezTo>
                  <a:pt x="8" y="108"/>
                  <a:pt x="8" y="108"/>
                  <a:pt x="8" y="108"/>
                </a:cubicBezTo>
                <a:cubicBezTo>
                  <a:pt x="7" y="107"/>
                  <a:pt x="5" y="106"/>
                  <a:pt x="4" y="105"/>
                </a:cubicBezTo>
                <a:cubicBezTo>
                  <a:pt x="2" y="103"/>
                  <a:pt x="0" y="100"/>
                  <a:pt x="0" y="96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2"/>
                  <a:pt x="1" y="71"/>
                  <a:pt x="1" y="69"/>
                </a:cubicBezTo>
                <a:cubicBezTo>
                  <a:pt x="1" y="69"/>
                  <a:pt x="1" y="69"/>
                  <a:pt x="1" y="69"/>
                </a:cubicBezTo>
                <a:cubicBezTo>
                  <a:pt x="2" y="67"/>
                  <a:pt x="3" y="66"/>
                  <a:pt x="4" y="65"/>
                </a:cubicBezTo>
                <a:cubicBezTo>
                  <a:pt x="6" y="63"/>
                  <a:pt x="9" y="61"/>
                  <a:pt x="13" y="61"/>
                </a:cubicBezTo>
                <a:close/>
                <a:moveTo>
                  <a:pt x="65" y="131"/>
                </a:moveTo>
                <a:cubicBezTo>
                  <a:pt x="65" y="131"/>
                  <a:pt x="65" y="131"/>
                  <a:pt x="65" y="131"/>
                </a:cubicBezTo>
                <a:cubicBezTo>
                  <a:pt x="63" y="131"/>
                  <a:pt x="61" y="133"/>
                  <a:pt x="61" y="135"/>
                </a:cubicBezTo>
                <a:cubicBezTo>
                  <a:pt x="61" y="138"/>
                  <a:pt x="63" y="140"/>
                  <a:pt x="65" y="140"/>
                </a:cubicBezTo>
                <a:cubicBezTo>
                  <a:pt x="68" y="140"/>
                  <a:pt x="70" y="138"/>
                  <a:pt x="70" y="135"/>
                </a:cubicBezTo>
                <a:cubicBezTo>
                  <a:pt x="70" y="133"/>
                  <a:pt x="68" y="131"/>
                  <a:pt x="65" y="131"/>
                </a:cubicBezTo>
                <a:close/>
                <a:moveTo>
                  <a:pt x="18" y="73"/>
                </a:moveTo>
                <a:cubicBezTo>
                  <a:pt x="18" y="73"/>
                  <a:pt x="18" y="73"/>
                  <a:pt x="18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13" y="73"/>
                  <a:pt x="12" y="73"/>
                  <a:pt x="12" y="73"/>
                </a:cubicBezTo>
                <a:cubicBezTo>
                  <a:pt x="12" y="73"/>
                  <a:pt x="12" y="73"/>
                  <a:pt x="12" y="73"/>
                </a:cubicBezTo>
                <a:cubicBezTo>
                  <a:pt x="12" y="74"/>
                  <a:pt x="12" y="74"/>
                  <a:pt x="12" y="74"/>
                </a:cubicBezTo>
                <a:cubicBezTo>
                  <a:pt x="12" y="85"/>
                  <a:pt x="12" y="85"/>
                  <a:pt x="12" y="85"/>
                </a:cubicBezTo>
                <a:cubicBezTo>
                  <a:pt x="12" y="96"/>
                  <a:pt x="12" y="96"/>
                  <a:pt x="12" y="96"/>
                </a:cubicBezTo>
                <a:cubicBezTo>
                  <a:pt x="12" y="96"/>
                  <a:pt x="12" y="97"/>
                  <a:pt x="12" y="97"/>
                </a:cubicBezTo>
                <a:cubicBezTo>
                  <a:pt x="12" y="97"/>
                  <a:pt x="12" y="97"/>
                  <a:pt x="12" y="97"/>
                </a:cubicBezTo>
                <a:cubicBezTo>
                  <a:pt x="13" y="97"/>
                  <a:pt x="13" y="97"/>
                  <a:pt x="13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24" y="97"/>
                  <a:pt x="24" y="97"/>
                  <a:pt x="24" y="97"/>
                </a:cubicBezTo>
                <a:cubicBezTo>
                  <a:pt x="24" y="97"/>
                  <a:pt x="24" y="97"/>
                  <a:pt x="24" y="97"/>
                </a:cubicBezTo>
                <a:cubicBezTo>
                  <a:pt x="24" y="97"/>
                  <a:pt x="24" y="97"/>
                  <a:pt x="24" y="97"/>
                </a:cubicBezTo>
                <a:cubicBezTo>
                  <a:pt x="24" y="97"/>
                  <a:pt x="24" y="97"/>
                  <a:pt x="25" y="97"/>
                </a:cubicBezTo>
                <a:cubicBezTo>
                  <a:pt x="25" y="97"/>
                  <a:pt x="25" y="97"/>
                  <a:pt x="25" y="97"/>
                </a:cubicBezTo>
                <a:cubicBezTo>
                  <a:pt x="25" y="96"/>
                  <a:pt x="25" y="96"/>
                  <a:pt x="25" y="96"/>
                </a:cubicBezTo>
                <a:cubicBezTo>
                  <a:pt x="25" y="85"/>
                  <a:pt x="25" y="85"/>
                  <a:pt x="25" y="85"/>
                </a:cubicBezTo>
                <a:cubicBezTo>
                  <a:pt x="25" y="74"/>
                  <a:pt x="25" y="74"/>
                  <a:pt x="25" y="74"/>
                </a:cubicBezTo>
                <a:cubicBezTo>
                  <a:pt x="25" y="74"/>
                  <a:pt x="25" y="74"/>
                  <a:pt x="25" y="74"/>
                </a:cubicBezTo>
                <a:cubicBezTo>
                  <a:pt x="25" y="73"/>
                  <a:pt x="25" y="73"/>
                  <a:pt x="25" y="73"/>
                </a:cubicBezTo>
                <a:cubicBezTo>
                  <a:pt x="25" y="73"/>
                  <a:pt x="25" y="73"/>
                  <a:pt x="25" y="73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73"/>
                  <a:pt x="24" y="73"/>
                  <a:pt x="24" y="73"/>
                </a:cubicBezTo>
                <a:cubicBezTo>
                  <a:pt x="18" y="73"/>
                  <a:pt x="18" y="73"/>
                  <a:pt x="18" y="73"/>
                </a:cubicBezTo>
                <a:close/>
                <a:moveTo>
                  <a:pt x="113" y="73"/>
                </a:moveTo>
                <a:cubicBezTo>
                  <a:pt x="113" y="73"/>
                  <a:pt x="113" y="73"/>
                  <a:pt x="113" y="73"/>
                </a:cubicBezTo>
                <a:cubicBezTo>
                  <a:pt x="107" y="73"/>
                  <a:pt x="107" y="73"/>
                  <a:pt x="107" y="73"/>
                </a:cubicBezTo>
                <a:cubicBezTo>
                  <a:pt x="107" y="73"/>
                  <a:pt x="107" y="73"/>
                  <a:pt x="106" y="73"/>
                </a:cubicBezTo>
                <a:cubicBezTo>
                  <a:pt x="106" y="73"/>
                  <a:pt x="106" y="73"/>
                  <a:pt x="106" y="73"/>
                </a:cubicBezTo>
                <a:cubicBezTo>
                  <a:pt x="106" y="74"/>
                  <a:pt x="106" y="74"/>
                  <a:pt x="106" y="74"/>
                </a:cubicBezTo>
                <a:cubicBezTo>
                  <a:pt x="106" y="85"/>
                  <a:pt x="106" y="85"/>
                  <a:pt x="106" y="85"/>
                </a:cubicBezTo>
                <a:cubicBezTo>
                  <a:pt x="106" y="96"/>
                  <a:pt x="106" y="96"/>
                  <a:pt x="106" y="96"/>
                </a:cubicBezTo>
                <a:cubicBezTo>
                  <a:pt x="106" y="96"/>
                  <a:pt x="106" y="97"/>
                  <a:pt x="106" y="97"/>
                </a:cubicBezTo>
                <a:cubicBezTo>
                  <a:pt x="107" y="97"/>
                  <a:pt x="107" y="97"/>
                  <a:pt x="107" y="97"/>
                </a:cubicBezTo>
                <a:cubicBezTo>
                  <a:pt x="107" y="97"/>
                  <a:pt x="107" y="97"/>
                  <a:pt x="107" y="97"/>
                </a:cubicBezTo>
                <a:cubicBezTo>
                  <a:pt x="113" y="97"/>
                  <a:pt x="113" y="97"/>
                  <a:pt x="113" y="97"/>
                </a:cubicBezTo>
                <a:cubicBezTo>
                  <a:pt x="118" y="97"/>
                  <a:pt x="118" y="97"/>
                  <a:pt x="118" y="97"/>
                </a:cubicBezTo>
                <a:cubicBezTo>
                  <a:pt x="118" y="97"/>
                  <a:pt x="118" y="97"/>
                  <a:pt x="118" y="97"/>
                </a:cubicBezTo>
                <a:cubicBezTo>
                  <a:pt x="118" y="97"/>
                  <a:pt x="118" y="97"/>
                  <a:pt x="118" y="97"/>
                </a:cubicBezTo>
                <a:cubicBezTo>
                  <a:pt x="119" y="97"/>
                  <a:pt x="119" y="97"/>
                  <a:pt x="119" y="97"/>
                </a:cubicBezTo>
                <a:cubicBezTo>
                  <a:pt x="119" y="97"/>
                  <a:pt x="119" y="97"/>
                  <a:pt x="119" y="97"/>
                </a:cubicBezTo>
                <a:cubicBezTo>
                  <a:pt x="119" y="96"/>
                  <a:pt x="119" y="96"/>
                  <a:pt x="119" y="96"/>
                </a:cubicBezTo>
                <a:cubicBezTo>
                  <a:pt x="119" y="85"/>
                  <a:pt x="119" y="85"/>
                  <a:pt x="119" y="85"/>
                </a:cubicBezTo>
                <a:cubicBezTo>
                  <a:pt x="119" y="74"/>
                  <a:pt x="119" y="74"/>
                  <a:pt x="119" y="74"/>
                </a:cubicBezTo>
                <a:cubicBezTo>
                  <a:pt x="119" y="74"/>
                  <a:pt x="119" y="74"/>
                  <a:pt x="119" y="74"/>
                </a:cubicBezTo>
                <a:cubicBezTo>
                  <a:pt x="119" y="73"/>
                  <a:pt x="119" y="73"/>
                  <a:pt x="119" y="73"/>
                </a:cubicBezTo>
                <a:cubicBezTo>
                  <a:pt x="119" y="73"/>
                  <a:pt x="119" y="73"/>
                  <a:pt x="119" y="73"/>
                </a:cubicBezTo>
                <a:cubicBezTo>
                  <a:pt x="119" y="73"/>
                  <a:pt x="119" y="73"/>
                  <a:pt x="118" y="73"/>
                </a:cubicBezTo>
                <a:cubicBezTo>
                  <a:pt x="119" y="73"/>
                  <a:pt x="119" y="73"/>
                  <a:pt x="119" y="73"/>
                </a:cubicBezTo>
                <a:cubicBezTo>
                  <a:pt x="118" y="73"/>
                  <a:pt x="118" y="73"/>
                  <a:pt x="118" y="73"/>
                </a:cubicBezTo>
                <a:cubicBezTo>
                  <a:pt x="113" y="73"/>
                  <a:pt x="113" y="73"/>
                  <a:pt x="113" y="73"/>
                </a:cubicBezTo>
                <a:close/>
                <a:moveTo>
                  <a:pt x="103" y="36"/>
                </a:moveTo>
                <a:cubicBezTo>
                  <a:pt x="103" y="36"/>
                  <a:pt x="103" y="36"/>
                  <a:pt x="103" y="36"/>
                </a:cubicBezTo>
                <a:cubicBezTo>
                  <a:pt x="101" y="31"/>
                  <a:pt x="98" y="27"/>
                  <a:pt x="95" y="24"/>
                </a:cubicBezTo>
                <a:cubicBezTo>
                  <a:pt x="95" y="24"/>
                  <a:pt x="95" y="24"/>
                  <a:pt x="95" y="24"/>
                </a:cubicBezTo>
                <a:cubicBezTo>
                  <a:pt x="87" y="16"/>
                  <a:pt x="77" y="11"/>
                  <a:pt x="65" y="11"/>
                </a:cubicBezTo>
                <a:cubicBezTo>
                  <a:pt x="54" y="11"/>
                  <a:pt x="44" y="16"/>
                  <a:pt x="36" y="24"/>
                </a:cubicBezTo>
                <a:cubicBezTo>
                  <a:pt x="33" y="27"/>
                  <a:pt x="30" y="31"/>
                  <a:pt x="27" y="36"/>
                </a:cubicBezTo>
                <a:cubicBezTo>
                  <a:pt x="28" y="35"/>
                  <a:pt x="29" y="34"/>
                  <a:pt x="30" y="34"/>
                </a:cubicBezTo>
                <a:cubicBezTo>
                  <a:pt x="39" y="25"/>
                  <a:pt x="52" y="19"/>
                  <a:pt x="65" y="19"/>
                </a:cubicBezTo>
                <a:cubicBezTo>
                  <a:pt x="79" y="19"/>
                  <a:pt x="92" y="25"/>
                  <a:pt x="101" y="34"/>
                </a:cubicBezTo>
                <a:cubicBezTo>
                  <a:pt x="101" y="34"/>
                  <a:pt x="101" y="34"/>
                  <a:pt x="101" y="34"/>
                </a:cubicBezTo>
                <a:cubicBezTo>
                  <a:pt x="102" y="34"/>
                  <a:pt x="103" y="35"/>
                  <a:pt x="103" y="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HarmonyOS Sans SC Light" panose="00000400000000000000" pitchFamily="2" charset="-122"/>
              <a:ea typeface="MiSans Normal" panose="00000500000000000000" pitchFamily="2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4" name="Freeform 26">
            <a:extLst>
              <a:ext uri="{FF2B5EF4-FFF2-40B4-BE49-F238E27FC236}">
                <a16:creationId xmlns:a16="http://schemas.microsoft.com/office/drawing/2014/main" id="{A255FB81-1201-609C-985F-2EF3A66EBAA5}"/>
              </a:ext>
            </a:extLst>
          </p:cNvPr>
          <p:cNvSpPr>
            <a:spLocks noEditPoints="1"/>
          </p:cNvSpPr>
          <p:nvPr/>
        </p:nvSpPr>
        <p:spPr bwMode="auto">
          <a:xfrm>
            <a:off x="6356469" y="5471864"/>
            <a:ext cx="284341" cy="297033"/>
          </a:xfrm>
          <a:custGeom>
            <a:avLst/>
            <a:gdLst>
              <a:gd name="T0" fmla="*/ 4 w 139"/>
              <a:gd name="T1" fmla="*/ 139 h 145"/>
              <a:gd name="T2" fmla="*/ 56 w 139"/>
              <a:gd name="T3" fmla="*/ 133 h 145"/>
              <a:gd name="T4" fmla="*/ 24 w 139"/>
              <a:gd name="T5" fmla="*/ 117 h 145"/>
              <a:gd name="T6" fmla="*/ 20 w 139"/>
              <a:gd name="T7" fmla="*/ 115 h 145"/>
              <a:gd name="T8" fmla="*/ 2 w 139"/>
              <a:gd name="T9" fmla="*/ 89 h 145"/>
              <a:gd name="T10" fmla="*/ 24 w 139"/>
              <a:gd name="T11" fmla="*/ 70 h 145"/>
              <a:gd name="T12" fmla="*/ 56 w 139"/>
              <a:gd name="T13" fmla="*/ 58 h 145"/>
              <a:gd name="T14" fmla="*/ 19 w 139"/>
              <a:gd name="T15" fmla="*/ 53 h 145"/>
              <a:gd name="T16" fmla="*/ 19 w 139"/>
              <a:gd name="T17" fmla="*/ 18 h 145"/>
              <a:gd name="T18" fmla="*/ 25 w 139"/>
              <a:gd name="T19" fmla="*/ 12 h 145"/>
              <a:gd name="T20" fmla="*/ 56 w 139"/>
              <a:gd name="T21" fmla="*/ 3 h 145"/>
              <a:gd name="T22" fmla="*/ 60 w 139"/>
              <a:gd name="T23" fmla="*/ 0 h 145"/>
              <a:gd name="T24" fmla="*/ 82 w 139"/>
              <a:gd name="T25" fmla="*/ 3 h 145"/>
              <a:gd name="T26" fmla="*/ 82 w 139"/>
              <a:gd name="T27" fmla="*/ 12 h 145"/>
              <a:gd name="T28" fmla="*/ 119 w 139"/>
              <a:gd name="T29" fmla="*/ 14 h 145"/>
              <a:gd name="T30" fmla="*/ 136 w 139"/>
              <a:gd name="T31" fmla="*/ 39 h 145"/>
              <a:gd name="T32" fmla="*/ 119 w 139"/>
              <a:gd name="T33" fmla="*/ 57 h 145"/>
              <a:gd name="T34" fmla="*/ 115 w 139"/>
              <a:gd name="T35" fmla="*/ 58 h 145"/>
              <a:gd name="T36" fmla="*/ 82 w 139"/>
              <a:gd name="T37" fmla="*/ 70 h 145"/>
              <a:gd name="T38" fmla="*/ 114 w 139"/>
              <a:gd name="T39" fmla="*/ 70 h 145"/>
              <a:gd name="T40" fmla="*/ 120 w 139"/>
              <a:gd name="T41" fmla="*/ 111 h 145"/>
              <a:gd name="T42" fmla="*/ 114 w 139"/>
              <a:gd name="T43" fmla="*/ 117 h 145"/>
              <a:gd name="T44" fmla="*/ 82 w 139"/>
              <a:gd name="T45" fmla="*/ 133 h 145"/>
              <a:gd name="T46" fmla="*/ 135 w 139"/>
              <a:gd name="T47" fmla="*/ 139 h 145"/>
              <a:gd name="T48" fmla="*/ 10 w 139"/>
              <a:gd name="T49" fmla="*/ 145 h 145"/>
              <a:gd name="T50" fmla="*/ 63 w 139"/>
              <a:gd name="T51" fmla="*/ 133 h 145"/>
              <a:gd name="T52" fmla="*/ 76 w 139"/>
              <a:gd name="T53" fmla="*/ 117 h 145"/>
              <a:gd name="T54" fmla="*/ 63 w 139"/>
              <a:gd name="T55" fmla="*/ 133 h 145"/>
              <a:gd name="T56" fmla="*/ 76 w 139"/>
              <a:gd name="T57" fmla="*/ 6 h 145"/>
              <a:gd name="T58" fmla="*/ 63 w 139"/>
              <a:gd name="T59" fmla="*/ 12 h 145"/>
              <a:gd name="T60" fmla="*/ 76 w 139"/>
              <a:gd name="T61" fmla="*/ 6 h 145"/>
              <a:gd name="T62" fmla="*/ 76 w 139"/>
              <a:gd name="T63" fmla="*/ 70 h 145"/>
              <a:gd name="T64" fmla="*/ 63 w 139"/>
              <a:gd name="T65" fmla="*/ 58 h 145"/>
              <a:gd name="T66" fmla="*/ 76 w 139"/>
              <a:gd name="T67" fmla="*/ 70 h 145"/>
              <a:gd name="T68" fmla="*/ 113 w 139"/>
              <a:gd name="T69" fmla="*/ 23 h 145"/>
              <a:gd name="T70" fmla="*/ 30 w 139"/>
              <a:gd name="T71" fmla="*/ 47 h 145"/>
              <a:gd name="T72" fmla="*/ 125 w 139"/>
              <a:gd name="T73" fmla="*/ 35 h 145"/>
              <a:gd name="T74" fmla="*/ 109 w 139"/>
              <a:gd name="T75" fmla="*/ 81 h 145"/>
              <a:gd name="T76" fmla="*/ 26 w 139"/>
              <a:gd name="T77" fmla="*/ 81 h 145"/>
              <a:gd name="T78" fmla="*/ 26 w 139"/>
              <a:gd name="T79" fmla="*/ 105 h 145"/>
              <a:gd name="T80" fmla="*/ 109 w 139"/>
              <a:gd name="T81" fmla="*/ 81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39" h="145">
                <a:moveTo>
                  <a:pt x="10" y="145"/>
                </a:moveTo>
                <a:cubicBezTo>
                  <a:pt x="6" y="145"/>
                  <a:pt x="4" y="142"/>
                  <a:pt x="4" y="139"/>
                </a:cubicBezTo>
                <a:cubicBezTo>
                  <a:pt x="4" y="136"/>
                  <a:pt x="6" y="133"/>
                  <a:pt x="10" y="133"/>
                </a:cubicBezTo>
                <a:cubicBezTo>
                  <a:pt x="56" y="133"/>
                  <a:pt x="56" y="133"/>
                  <a:pt x="56" y="133"/>
                </a:cubicBezTo>
                <a:cubicBezTo>
                  <a:pt x="56" y="117"/>
                  <a:pt x="56" y="117"/>
                  <a:pt x="56" y="117"/>
                </a:cubicBezTo>
                <a:cubicBezTo>
                  <a:pt x="24" y="117"/>
                  <a:pt x="24" y="117"/>
                  <a:pt x="24" y="117"/>
                </a:cubicBezTo>
                <a:cubicBezTo>
                  <a:pt x="24" y="117"/>
                  <a:pt x="24" y="117"/>
                  <a:pt x="24" y="117"/>
                </a:cubicBezTo>
                <a:cubicBezTo>
                  <a:pt x="22" y="117"/>
                  <a:pt x="21" y="116"/>
                  <a:pt x="20" y="115"/>
                </a:cubicBezTo>
                <a:cubicBezTo>
                  <a:pt x="2" y="97"/>
                  <a:pt x="2" y="97"/>
                  <a:pt x="2" y="97"/>
                </a:cubicBezTo>
                <a:cubicBezTo>
                  <a:pt x="0" y="95"/>
                  <a:pt x="0" y="92"/>
                  <a:pt x="2" y="89"/>
                </a:cubicBezTo>
                <a:cubicBezTo>
                  <a:pt x="20" y="72"/>
                  <a:pt x="20" y="72"/>
                  <a:pt x="20" y="72"/>
                </a:cubicBezTo>
                <a:cubicBezTo>
                  <a:pt x="20" y="71"/>
                  <a:pt x="22" y="70"/>
                  <a:pt x="24" y="70"/>
                </a:cubicBezTo>
                <a:cubicBezTo>
                  <a:pt x="56" y="70"/>
                  <a:pt x="56" y="70"/>
                  <a:pt x="56" y="70"/>
                </a:cubicBezTo>
                <a:cubicBezTo>
                  <a:pt x="56" y="58"/>
                  <a:pt x="56" y="58"/>
                  <a:pt x="56" y="58"/>
                </a:cubicBezTo>
                <a:cubicBezTo>
                  <a:pt x="24" y="58"/>
                  <a:pt x="24" y="58"/>
                  <a:pt x="24" y="58"/>
                </a:cubicBezTo>
                <a:cubicBezTo>
                  <a:pt x="21" y="58"/>
                  <a:pt x="19" y="56"/>
                  <a:pt x="19" y="53"/>
                </a:cubicBezTo>
                <a:cubicBezTo>
                  <a:pt x="19" y="52"/>
                  <a:pt x="19" y="52"/>
                  <a:pt x="19" y="52"/>
                </a:cubicBezTo>
                <a:cubicBezTo>
                  <a:pt x="19" y="18"/>
                  <a:pt x="19" y="18"/>
                  <a:pt x="19" y="18"/>
                </a:cubicBezTo>
                <a:cubicBezTo>
                  <a:pt x="19" y="14"/>
                  <a:pt x="21" y="12"/>
                  <a:pt x="24" y="12"/>
                </a:cubicBezTo>
                <a:cubicBezTo>
                  <a:pt x="25" y="12"/>
                  <a:pt x="25" y="12"/>
                  <a:pt x="25" y="12"/>
                </a:cubicBezTo>
                <a:cubicBezTo>
                  <a:pt x="56" y="12"/>
                  <a:pt x="56" y="12"/>
                  <a:pt x="56" y="12"/>
                </a:cubicBezTo>
                <a:cubicBezTo>
                  <a:pt x="56" y="3"/>
                  <a:pt x="56" y="3"/>
                  <a:pt x="56" y="3"/>
                </a:cubicBezTo>
                <a:cubicBezTo>
                  <a:pt x="56" y="1"/>
                  <a:pt x="58" y="0"/>
                  <a:pt x="6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81" y="0"/>
                  <a:pt x="82" y="1"/>
                  <a:pt x="82" y="3"/>
                </a:cubicBezTo>
                <a:cubicBezTo>
                  <a:pt x="82" y="3"/>
                  <a:pt x="82" y="3"/>
                  <a:pt x="82" y="3"/>
                </a:cubicBezTo>
                <a:cubicBezTo>
                  <a:pt x="82" y="12"/>
                  <a:pt x="82" y="12"/>
                  <a:pt x="82" y="12"/>
                </a:cubicBezTo>
                <a:cubicBezTo>
                  <a:pt x="115" y="12"/>
                  <a:pt x="115" y="12"/>
                  <a:pt x="115" y="12"/>
                </a:cubicBezTo>
                <a:cubicBezTo>
                  <a:pt x="117" y="12"/>
                  <a:pt x="118" y="13"/>
                  <a:pt x="119" y="14"/>
                </a:cubicBezTo>
                <a:cubicBezTo>
                  <a:pt x="136" y="31"/>
                  <a:pt x="136" y="31"/>
                  <a:pt x="136" y="31"/>
                </a:cubicBezTo>
                <a:cubicBezTo>
                  <a:pt x="139" y="33"/>
                  <a:pt x="139" y="37"/>
                  <a:pt x="136" y="39"/>
                </a:cubicBezTo>
                <a:cubicBezTo>
                  <a:pt x="136" y="39"/>
                  <a:pt x="136" y="39"/>
                  <a:pt x="136" y="39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18" y="58"/>
                  <a:pt x="116" y="58"/>
                  <a:pt x="115" y="58"/>
                </a:cubicBezTo>
                <a:cubicBezTo>
                  <a:pt x="115" y="58"/>
                  <a:pt x="115" y="58"/>
                  <a:pt x="115" y="58"/>
                </a:cubicBezTo>
                <a:cubicBezTo>
                  <a:pt x="82" y="58"/>
                  <a:pt x="82" y="58"/>
                  <a:pt x="82" y="58"/>
                </a:cubicBezTo>
                <a:cubicBezTo>
                  <a:pt x="82" y="70"/>
                  <a:pt x="82" y="70"/>
                  <a:pt x="82" y="70"/>
                </a:cubicBezTo>
                <a:cubicBezTo>
                  <a:pt x="114" y="70"/>
                  <a:pt x="114" y="70"/>
                  <a:pt x="114" y="70"/>
                </a:cubicBezTo>
                <a:cubicBezTo>
                  <a:pt x="114" y="70"/>
                  <a:pt x="114" y="70"/>
                  <a:pt x="114" y="70"/>
                </a:cubicBezTo>
                <a:cubicBezTo>
                  <a:pt x="118" y="70"/>
                  <a:pt x="120" y="73"/>
                  <a:pt x="120" y="76"/>
                </a:cubicBezTo>
                <a:cubicBezTo>
                  <a:pt x="120" y="111"/>
                  <a:pt x="120" y="111"/>
                  <a:pt x="120" y="111"/>
                </a:cubicBezTo>
                <a:cubicBezTo>
                  <a:pt x="120" y="111"/>
                  <a:pt x="120" y="111"/>
                  <a:pt x="120" y="111"/>
                </a:cubicBezTo>
                <a:cubicBezTo>
                  <a:pt x="120" y="114"/>
                  <a:pt x="118" y="117"/>
                  <a:pt x="114" y="117"/>
                </a:cubicBezTo>
                <a:cubicBezTo>
                  <a:pt x="82" y="117"/>
                  <a:pt x="82" y="117"/>
                  <a:pt x="82" y="117"/>
                </a:cubicBezTo>
                <a:cubicBezTo>
                  <a:pt x="82" y="133"/>
                  <a:pt x="82" y="133"/>
                  <a:pt x="82" y="133"/>
                </a:cubicBezTo>
                <a:cubicBezTo>
                  <a:pt x="129" y="133"/>
                  <a:pt x="129" y="133"/>
                  <a:pt x="129" y="133"/>
                </a:cubicBezTo>
                <a:cubicBezTo>
                  <a:pt x="132" y="133"/>
                  <a:pt x="135" y="136"/>
                  <a:pt x="135" y="139"/>
                </a:cubicBezTo>
                <a:cubicBezTo>
                  <a:pt x="135" y="142"/>
                  <a:pt x="132" y="145"/>
                  <a:pt x="129" y="145"/>
                </a:cubicBezTo>
                <a:cubicBezTo>
                  <a:pt x="10" y="145"/>
                  <a:pt x="10" y="145"/>
                  <a:pt x="10" y="145"/>
                </a:cubicBezTo>
                <a:close/>
                <a:moveTo>
                  <a:pt x="63" y="133"/>
                </a:moveTo>
                <a:cubicBezTo>
                  <a:pt x="63" y="133"/>
                  <a:pt x="63" y="133"/>
                  <a:pt x="63" y="133"/>
                </a:cubicBezTo>
                <a:cubicBezTo>
                  <a:pt x="76" y="133"/>
                  <a:pt x="76" y="133"/>
                  <a:pt x="76" y="133"/>
                </a:cubicBezTo>
                <a:cubicBezTo>
                  <a:pt x="76" y="117"/>
                  <a:pt x="76" y="117"/>
                  <a:pt x="76" y="117"/>
                </a:cubicBezTo>
                <a:cubicBezTo>
                  <a:pt x="63" y="117"/>
                  <a:pt x="63" y="117"/>
                  <a:pt x="63" y="117"/>
                </a:cubicBezTo>
                <a:cubicBezTo>
                  <a:pt x="63" y="133"/>
                  <a:pt x="63" y="133"/>
                  <a:pt x="63" y="133"/>
                </a:cubicBezTo>
                <a:close/>
                <a:moveTo>
                  <a:pt x="76" y="6"/>
                </a:moveTo>
                <a:cubicBezTo>
                  <a:pt x="76" y="6"/>
                  <a:pt x="76" y="6"/>
                  <a:pt x="76" y="6"/>
                </a:cubicBezTo>
                <a:cubicBezTo>
                  <a:pt x="63" y="6"/>
                  <a:pt x="63" y="6"/>
                  <a:pt x="63" y="6"/>
                </a:cubicBezTo>
                <a:cubicBezTo>
                  <a:pt x="63" y="12"/>
                  <a:pt x="63" y="12"/>
                  <a:pt x="63" y="12"/>
                </a:cubicBezTo>
                <a:cubicBezTo>
                  <a:pt x="76" y="12"/>
                  <a:pt x="76" y="12"/>
                  <a:pt x="76" y="12"/>
                </a:cubicBezTo>
                <a:cubicBezTo>
                  <a:pt x="76" y="6"/>
                  <a:pt x="76" y="6"/>
                  <a:pt x="76" y="6"/>
                </a:cubicBezTo>
                <a:close/>
                <a:moveTo>
                  <a:pt x="76" y="70"/>
                </a:moveTo>
                <a:cubicBezTo>
                  <a:pt x="76" y="70"/>
                  <a:pt x="76" y="70"/>
                  <a:pt x="76" y="70"/>
                </a:cubicBezTo>
                <a:cubicBezTo>
                  <a:pt x="76" y="58"/>
                  <a:pt x="76" y="58"/>
                  <a:pt x="76" y="58"/>
                </a:cubicBezTo>
                <a:cubicBezTo>
                  <a:pt x="63" y="58"/>
                  <a:pt x="63" y="58"/>
                  <a:pt x="63" y="58"/>
                </a:cubicBezTo>
                <a:cubicBezTo>
                  <a:pt x="63" y="70"/>
                  <a:pt x="63" y="70"/>
                  <a:pt x="63" y="70"/>
                </a:cubicBezTo>
                <a:cubicBezTo>
                  <a:pt x="76" y="70"/>
                  <a:pt x="76" y="70"/>
                  <a:pt x="76" y="70"/>
                </a:cubicBezTo>
                <a:close/>
                <a:moveTo>
                  <a:pt x="113" y="23"/>
                </a:moveTo>
                <a:cubicBezTo>
                  <a:pt x="113" y="23"/>
                  <a:pt x="113" y="23"/>
                  <a:pt x="113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47"/>
                  <a:pt x="30" y="47"/>
                  <a:pt x="30" y="47"/>
                </a:cubicBezTo>
                <a:cubicBezTo>
                  <a:pt x="113" y="47"/>
                  <a:pt x="113" y="47"/>
                  <a:pt x="113" y="47"/>
                </a:cubicBezTo>
                <a:cubicBezTo>
                  <a:pt x="125" y="35"/>
                  <a:pt x="125" y="35"/>
                  <a:pt x="125" y="35"/>
                </a:cubicBezTo>
                <a:cubicBezTo>
                  <a:pt x="113" y="23"/>
                  <a:pt x="113" y="23"/>
                  <a:pt x="113" y="23"/>
                </a:cubicBezTo>
                <a:close/>
                <a:moveTo>
                  <a:pt x="109" y="81"/>
                </a:moveTo>
                <a:cubicBezTo>
                  <a:pt x="109" y="81"/>
                  <a:pt x="109" y="81"/>
                  <a:pt x="109" y="81"/>
                </a:cubicBezTo>
                <a:cubicBezTo>
                  <a:pt x="26" y="81"/>
                  <a:pt x="26" y="81"/>
                  <a:pt x="26" y="81"/>
                </a:cubicBezTo>
                <a:cubicBezTo>
                  <a:pt x="14" y="93"/>
                  <a:pt x="14" y="93"/>
                  <a:pt x="14" y="93"/>
                </a:cubicBezTo>
                <a:cubicBezTo>
                  <a:pt x="26" y="105"/>
                  <a:pt x="26" y="105"/>
                  <a:pt x="26" y="105"/>
                </a:cubicBezTo>
                <a:cubicBezTo>
                  <a:pt x="109" y="105"/>
                  <a:pt x="109" y="105"/>
                  <a:pt x="109" y="105"/>
                </a:cubicBezTo>
                <a:cubicBezTo>
                  <a:pt x="109" y="81"/>
                  <a:pt x="109" y="81"/>
                  <a:pt x="109" y="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HarmonyOS Sans SC Light" panose="00000400000000000000" pitchFamily="2" charset="-122"/>
              <a:ea typeface="MiSans Normal" panose="00000500000000000000" pitchFamily="2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5" name="Freeform 27">
            <a:extLst>
              <a:ext uri="{FF2B5EF4-FFF2-40B4-BE49-F238E27FC236}">
                <a16:creationId xmlns:a16="http://schemas.microsoft.com/office/drawing/2014/main" id="{17F1C029-C6EA-7CB4-D417-B2418359B4B8}"/>
              </a:ext>
            </a:extLst>
          </p:cNvPr>
          <p:cNvSpPr>
            <a:spLocks noEditPoints="1"/>
          </p:cNvSpPr>
          <p:nvPr/>
        </p:nvSpPr>
        <p:spPr bwMode="auto">
          <a:xfrm>
            <a:off x="4298524" y="4114422"/>
            <a:ext cx="256129" cy="300746"/>
          </a:xfrm>
          <a:custGeom>
            <a:avLst/>
            <a:gdLst>
              <a:gd name="T0" fmla="*/ 6 w 125"/>
              <a:gd name="T1" fmla="*/ 0 h 147"/>
              <a:gd name="T2" fmla="*/ 6 w 125"/>
              <a:gd name="T3" fmla="*/ 0 h 147"/>
              <a:gd name="T4" fmla="*/ 6 w 125"/>
              <a:gd name="T5" fmla="*/ 0 h 147"/>
              <a:gd name="T6" fmla="*/ 6 w 125"/>
              <a:gd name="T7" fmla="*/ 0 h 147"/>
              <a:gd name="T8" fmla="*/ 119 w 125"/>
              <a:gd name="T9" fmla="*/ 0 h 147"/>
              <a:gd name="T10" fmla="*/ 124 w 125"/>
              <a:gd name="T11" fmla="*/ 6 h 147"/>
              <a:gd name="T12" fmla="*/ 123 w 125"/>
              <a:gd name="T13" fmla="*/ 10 h 147"/>
              <a:gd name="T14" fmla="*/ 94 w 125"/>
              <a:gd name="T15" fmla="*/ 38 h 147"/>
              <a:gd name="T16" fmla="*/ 123 w 125"/>
              <a:gd name="T17" fmla="*/ 66 h 147"/>
              <a:gd name="T18" fmla="*/ 123 w 125"/>
              <a:gd name="T19" fmla="*/ 74 h 147"/>
              <a:gd name="T20" fmla="*/ 119 w 125"/>
              <a:gd name="T21" fmla="*/ 76 h 147"/>
              <a:gd name="T22" fmla="*/ 118 w 125"/>
              <a:gd name="T23" fmla="*/ 76 h 147"/>
              <a:gd name="T24" fmla="*/ 12 w 125"/>
              <a:gd name="T25" fmla="*/ 76 h 147"/>
              <a:gd name="T26" fmla="*/ 12 w 125"/>
              <a:gd name="T27" fmla="*/ 142 h 147"/>
              <a:gd name="T28" fmla="*/ 6 w 125"/>
              <a:gd name="T29" fmla="*/ 147 h 147"/>
              <a:gd name="T30" fmla="*/ 0 w 125"/>
              <a:gd name="T31" fmla="*/ 142 h 147"/>
              <a:gd name="T32" fmla="*/ 0 w 125"/>
              <a:gd name="T33" fmla="*/ 70 h 147"/>
              <a:gd name="T34" fmla="*/ 0 w 125"/>
              <a:gd name="T35" fmla="*/ 70 h 147"/>
              <a:gd name="T36" fmla="*/ 0 w 125"/>
              <a:gd name="T37" fmla="*/ 70 h 147"/>
              <a:gd name="T38" fmla="*/ 0 w 125"/>
              <a:gd name="T39" fmla="*/ 6 h 147"/>
              <a:gd name="T40" fmla="*/ 6 w 125"/>
              <a:gd name="T41" fmla="*/ 0 h 147"/>
              <a:gd name="T42" fmla="*/ 6 w 125"/>
              <a:gd name="T43" fmla="*/ 0 h 147"/>
              <a:gd name="T44" fmla="*/ 6 w 125"/>
              <a:gd name="T45" fmla="*/ 0 h 147"/>
              <a:gd name="T46" fmla="*/ 6 w 125"/>
              <a:gd name="T47" fmla="*/ 0 h 147"/>
              <a:gd name="T48" fmla="*/ 6 w 125"/>
              <a:gd name="T49" fmla="*/ 0 h 147"/>
              <a:gd name="T50" fmla="*/ 12 w 125"/>
              <a:gd name="T51" fmla="*/ 11 h 147"/>
              <a:gd name="T52" fmla="*/ 12 w 125"/>
              <a:gd name="T53" fmla="*/ 11 h 147"/>
              <a:gd name="T54" fmla="*/ 12 w 125"/>
              <a:gd name="T55" fmla="*/ 64 h 147"/>
              <a:gd name="T56" fmla="*/ 105 w 125"/>
              <a:gd name="T57" fmla="*/ 64 h 147"/>
              <a:gd name="T58" fmla="*/ 82 w 125"/>
              <a:gd name="T59" fmla="*/ 42 h 147"/>
              <a:gd name="T60" fmla="*/ 82 w 125"/>
              <a:gd name="T61" fmla="*/ 34 h 147"/>
              <a:gd name="T62" fmla="*/ 105 w 125"/>
              <a:gd name="T63" fmla="*/ 11 h 147"/>
              <a:gd name="T64" fmla="*/ 12 w 125"/>
              <a:gd name="T65" fmla="*/ 11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5" h="147"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0"/>
                  <a:pt x="6" y="0"/>
                  <a:pt x="6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2" y="0"/>
                  <a:pt x="124" y="2"/>
                  <a:pt x="124" y="6"/>
                </a:cubicBezTo>
                <a:cubicBezTo>
                  <a:pt x="124" y="7"/>
                  <a:pt x="124" y="9"/>
                  <a:pt x="123" y="10"/>
                </a:cubicBezTo>
                <a:cubicBezTo>
                  <a:pt x="94" y="38"/>
                  <a:pt x="94" y="38"/>
                  <a:pt x="94" y="38"/>
                </a:cubicBezTo>
                <a:cubicBezTo>
                  <a:pt x="123" y="66"/>
                  <a:pt x="123" y="66"/>
                  <a:pt x="123" y="66"/>
                </a:cubicBezTo>
                <a:cubicBezTo>
                  <a:pt x="125" y="68"/>
                  <a:pt x="125" y="72"/>
                  <a:pt x="123" y="74"/>
                </a:cubicBezTo>
                <a:cubicBezTo>
                  <a:pt x="121" y="75"/>
                  <a:pt x="120" y="76"/>
                  <a:pt x="119" y="76"/>
                </a:cubicBezTo>
                <a:cubicBezTo>
                  <a:pt x="118" y="76"/>
                  <a:pt x="118" y="76"/>
                  <a:pt x="118" y="76"/>
                </a:cubicBezTo>
                <a:cubicBezTo>
                  <a:pt x="12" y="76"/>
                  <a:pt x="12" y="76"/>
                  <a:pt x="12" y="76"/>
                </a:cubicBezTo>
                <a:cubicBezTo>
                  <a:pt x="12" y="142"/>
                  <a:pt x="12" y="142"/>
                  <a:pt x="12" y="142"/>
                </a:cubicBezTo>
                <a:cubicBezTo>
                  <a:pt x="12" y="145"/>
                  <a:pt x="9" y="147"/>
                  <a:pt x="6" y="147"/>
                </a:cubicBezTo>
                <a:cubicBezTo>
                  <a:pt x="3" y="147"/>
                  <a:pt x="0" y="145"/>
                  <a:pt x="0" y="142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3" y="0"/>
                  <a:pt x="6" y="0"/>
                </a:cubicBezTo>
                <a:close/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0"/>
                  <a:pt x="6" y="0"/>
                  <a:pt x="6" y="0"/>
                </a:cubicBezTo>
                <a:close/>
                <a:moveTo>
                  <a:pt x="12" y="11"/>
                </a:moveTo>
                <a:cubicBezTo>
                  <a:pt x="12" y="11"/>
                  <a:pt x="12" y="11"/>
                  <a:pt x="12" y="11"/>
                </a:cubicBezTo>
                <a:cubicBezTo>
                  <a:pt x="12" y="64"/>
                  <a:pt x="12" y="64"/>
                  <a:pt x="12" y="64"/>
                </a:cubicBezTo>
                <a:cubicBezTo>
                  <a:pt x="105" y="64"/>
                  <a:pt x="105" y="64"/>
                  <a:pt x="105" y="64"/>
                </a:cubicBezTo>
                <a:cubicBezTo>
                  <a:pt x="82" y="42"/>
                  <a:pt x="82" y="42"/>
                  <a:pt x="82" y="42"/>
                </a:cubicBezTo>
                <a:cubicBezTo>
                  <a:pt x="80" y="40"/>
                  <a:pt x="80" y="36"/>
                  <a:pt x="82" y="34"/>
                </a:cubicBezTo>
                <a:cubicBezTo>
                  <a:pt x="105" y="11"/>
                  <a:pt x="105" y="11"/>
                  <a:pt x="105" y="11"/>
                </a:cubicBezTo>
                <a:cubicBezTo>
                  <a:pt x="12" y="11"/>
                  <a:pt x="12" y="11"/>
                  <a:pt x="12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HarmonyOS Sans SC Light" panose="00000400000000000000" pitchFamily="2" charset="-122"/>
              <a:ea typeface="MiSans Normal" panose="00000500000000000000" pitchFamily="2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6" name="Freeform 28">
            <a:extLst>
              <a:ext uri="{FF2B5EF4-FFF2-40B4-BE49-F238E27FC236}">
                <a16:creationId xmlns:a16="http://schemas.microsoft.com/office/drawing/2014/main" id="{365B4863-5021-86A4-4899-0C2C65E97254}"/>
              </a:ext>
            </a:extLst>
          </p:cNvPr>
          <p:cNvSpPr>
            <a:spLocks noEditPoints="1"/>
          </p:cNvSpPr>
          <p:nvPr/>
        </p:nvSpPr>
        <p:spPr bwMode="auto">
          <a:xfrm>
            <a:off x="7759613" y="3386690"/>
            <a:ext cx="306613" cy="302974"/>
          </a:xfrm>
          <a:custGeom>
            <a:avLst/>
            <a:gdLst>
              <a:gd name="T0" fmla="*/ 145 w 149"/>
              <a:gd name="T1" fmla="*/ 101 h 148"/>
              <a:gd name="T2" fmla="*/ 145 w 149"/>
              <a:gd name="T3" fmla="*/ 111 h 148"/>
              <a:gd name="T4" fmla="*/ 72 w 149"/>
              <a:gd name="T5" fmla="*/ 147 h 148"/>
              <a:gd name="T6" fmla="*/ 1 w 149"/>
              <a:gd name="T7" fmla="*/ 103 h 148"/>
              <a:gd name="T8" fmla="*/ 24 w 149"/>
              <a:gd name="T9" fmla="*/ 90 h 148"/>
              <a:gd name="T10" fmla="*/ 1 w 149"/>
              <a:gd name="T11" fmla="*/ 71 h 148"/>
              <a:gd name="T12" fmla="*/ 24 w 149"/>
              <a:gd name="T13" fmla="*/ 58 h 148"/>
              <a:gd name="T14" fmla="*/ 1 w 149"/>
              <a:gd name="T15" fmla="*/ 40 h 148"/>
              <a:gd name="T16" fmla="*/ 72 w 149"/>
              <a:gd name="T17" fmla="*/ 1 h 148"/>
              <a:gd name="T18" fmla="*/ 145 w 149"/>
              <a:gd name="T19" fmla="*/ 37 h 148"/>
              <a:gd name="T20" fmla="*/ 145 w 149"/>
              <a:gd name="T21" fmla="*/ 47 h 148"/>
              <a:gd name="T22" fmla="*/ 145 w 149"/>
              <a:gd name="T23" fmla="*/ 69 h 148"/>
              <a:gd name="T24" fmla="*/ 145 w 149"/>
              <a:gd name="T25" fmla="*/ 79 h 148"/>
              <a:gd name="T26" fmla="*/ 130 w 149"/>
              <a:gd name="T27" fmla="*/ 106 h 148"/>
              <a:gd name="T28" fmla="*/ 113 w 149"/>
              <a:gd name="T29" fmla="*/ 96 h 148"/>
              <a:gd name="T30" fmla="*/ 75 w 149"/>
              <a:gd name="T31" fmla="*/ 116 h 148"/>
              <a:gd name="T32" fmla="*/ 74 w 149"/>
              <a:gd name="T33" fmla="*/ 116 h 148"/>
              <a:gd name="T34" fmla="*/ 74 w 149"/>
              <a:gd name="T35" fmla="*/ 116 h 148"/>
              <a:gd name="T36" fmla="*/ 73 w 149"/>
              <a:gd name="T37" fmla="*/ 116 h 148"/>
              <a:gd name="T38" fmla="*/ 72 w 149"/>
              <a:gd name="T39" fmla="*/ 115 h 148"/>
              <a:gd name="T40" fmla="*/ 18 w 149"/>
              <a:gd name="T41" fmla="*/ 106 h 148"/>
              <a:gd name="T42" fmla="*/ 130 w 149"/>
              <a:gd name="T43" fmla="*/ 106 h 148"/>
              <a:gd name="T44" fmla="*/ 74 w 149"/>
              <a:gd name="T45" fmla="*/ 104 h 148"/>
              <a:gd name="T46" fmla="*/ 113 w 149"/>
              <a:gd name="T47" fmla="*/ 64 h 148"/>
              <a:gd name="T48" fmla="*/ 75 w 149"/>
              <a:gd name="T49" fmla="*/ 84 h 148"/>
              <a:gd name="T50" fmla="*/ 74 w 149"/>
              <a:gd name="T51" fmla="*/ 84 h 148"/>
              <a:gd name="T52" fmla="*/ 74 w 149"/>
              <a:gd name="T53" fmla="*/ 84 h 148"/>
              <a:gd name="T54" fmla="*/ 73 w 149"/>
              <a:gd name="T55" fmla="*/ 84 h 148"/>
              <a:gd name="T56" fmla="*/ 72 w 149"/>
              <a:gd name="T57" fmla="*/ 84 h 148"/>
              <a:gd name="T58" fmla="*/ 18 w 149"/>
              <a:gd name="T59" fmla="*/ 74 h 148"/>
              <a:gd name="T60" fmla="*/ 74 w 149"/>
              <a:gd name="T61" fmla="*/ 72 h 148"/>
              <a:gd name="T62" fmla="*/ 130 w 149"/>
              <a:gd name="T63" fmla="*/ 42 h 148"/>
              <a:gd name="T64" fmla="*/ 18 w 149"/>
              <a:gd name="T65" fmla="*/ 42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9" h="148">
                <a:moveTo>
                  <a:pt x="124" y="90"/>
                </a:moveTo>
                <a:cubicBezTo>
                  <a:pt x="145" y="101"/>
                  <a:pt x="145" y="101"/>
                  <a:pt x="145" y="101"/>
                </a:cubicBezTo>
                <a:cubicBezTo>
                  <a:pt x="148" y="102"/>
                  <a:pt x="149" y="106"/>
                  <a:pt x="147" y="108"/>
                </a:cubicBezTo>
                <a:cubicBezTo>
                  <a:pt x="147" y="109"/>
                  <a:pt x="146" y="110"/>
                  <a:pt x="145" y="111"/>
                </a:cubicBezTo>
                <a:cubicBezTo>
                  <a:pt x="77" y="147"/>
                  <a:pt x="77" y="147"/>
                  <a:pt x="77" y="147"/>
                </a:cubicBezTo>
                <a:cubicBezTo>
                  <a:pt x="75" y="148"/>
                  <a:pt x="73" y="148"/>
                  <a:pt x="72" y="147"/>
                </a:cubicBezTo>
                <a:cubicBezTo>
                  <a:pt x="4" y="111"/>
                  <a:pt x="4" y="111"/>
                  <a:pt x="4" y="111"/>
                </a:cubicBezTo>
                <a:cubicBezTo>
                  <a:pt x="1" y="109"/>
                  <a:pt x="0" y="106"/>
                  <a:pt x="1" y="103"/>
                </a:cubicBezTo>
                <a:cubicBezTo>
                  <a:pt x="2" y="102"/>
                  <a:pt x="3" y="101"/>
                  <a:pt x="4" y="101"/>
                </a:cubicBezTo>
                <a:cubicBezTo>
                  <a:pt x="24" y="90"/>
                  <a:pt x="24" y="90"/>
                  <a:pt x="24" y="90"/>
                </a:cubicBezTo>
                <a:cubicBezTo>
                  <a:pt x="4" y="79"/>
                  <a:pt x="4" y="79"/>
                  <a:pt x="4" y="79"/>
                </a:cubicBezTo>
                <a:cubicBezTo>
                  <a:pt x="1" y="77"/>
                  <a:pt x="0" y="74"/>
                  <a:pt x="1" y="71"/>
                </a:cubicBezTo>
                <a:cubicBezTo>
                  <a:pt x="2" y="70"/>
                  <a:pt x="3" y="69"/>
                  <a:pt x="4" y="69"/>
                </a:cubicBezTo>
                <a:cubicBezTo>
                  <a:pt x="24" y="58"/>
                  <a:pt x="24" y="58"/>
                  <a:pt x="24" y="58"/>
                </a:cubicBezTo>
                <a:cubicBezTo>
                  <a:pt x="4" y="47"/>
                  <a:pt x="4" y="47"/>
                  <a:pt x="4" y="47"/>
                </a:cubicBezTo>
                <a:cubicBezTo>
                  <a:pt x="1" y="46"/>
                  <a:pt x="0" y="42"/>
                  <a:pt x="1" y="40"/>
                </a:cubicBezTo>
                <a:cubicBezTo>
                  <a:pt x="2" y="39"/>
                  <a:pt x="3" y="38"/>
                  <a:pt x="4" y="37"/>
                </a:cubicBezTo>
                <a:cubicBezTo>
                  <a:pt x="72" y="1"/>
                  <a:pt x="72" y="1"/>
                  <a:pt x="72" y="1"/>
                </a:cubicBezTo>
                <a:cubicBezTo>
                  <a:pt x="73" y="0"/>
                  <a:pt x="75" y="0"/>
                  <a:pt x="77" y="1"/>
                </a:cubicBezTo>
                <a:cubicBezTo>
                  <a:pt x="145" y="37"/>
                  <a:pt x="145" y="37"/>
                  <a:pt x="145" y="37"/>
                </a:cubicBezTo>
                <a:cubicBezTo>
                  <a:pt x="148" y="39"/>
                  <a:pt x="149" y="42"/>
                  <a:pt x="147" y="45"/>
                </a:cubicBezTo>
                <a:cubicBezTo>
                  <a:pt x="147" y="46"/>
                  <a:pt x="146" y="47"/>
                  <a:pt x="145" y="47"/>
                </a:cubicBezTo>
                <a:cubicBezTo>
                  <a:pt x="124" y="58"/>
                  <a:pt x="124" y="58"/>
                  <a:pt x="124" y="58"/>
                </a:cubicBezTo>
                <a:cubicBezTo>
                  <a:pt x="145" y="69"/>
                  <a:pt x="145" y="69"/>
                  <a:pt x="145" y="69"/>
                </a:cubicBezTo>
                <a:cubicBezTo>
                  <a:pt x="148" y="70"/>
                  <a:pt x="149" y="74"/>
                  <a:pt x="147" y="77"/>
                </a:cubicBezTo>
                <a:cubicBezTo>
                  <a:pt x="147" y="78"/>
                  <a:pt x="146" y="78"/>
                  <a:pt x="145" y="79"/>
                </a:cubicBezTo>
                <a:cubicBezTo>
                  <a:pt x="124" y="90"/>
                  <a:pt x="124" y="90"/>
                  <a:pt x="124" y="90"/>
                </a:cubicBezTo>
                <a:close/>
                <a:moveTo>
                  <a:pt x="130" y="106"/>
                </a:moveTo>
                <a:cubicBezTo>
                  <a:pt x="130" y="106"/>
                  <a:pt x="130" y="106"/>
                  <a:pt x="130" y="106"/>
                </a:cubicBezTo>
                <a:cubicBezTo>
                  <a:pt x="113" y="96"/>
                  <a:pt x="113" y="96"/>
                  <a:pt x="113" y="96"/>
                </a:cubicBezTo>
                <a:cubicBezTo>
                  <a:pt x="77" y="115"/>
                  <a:pt x="77" y="115"/>
                  <a:pt x="77" y="115"/>
                </a:cubicBezTo>
                <a:cubicBezTo>
                  <a:pt x="76" y="116"/>
                  <a:pt x="76" y="116"/>
                  <a:pt x="75" y="116"/>
                </a:cubicBezTo>
                <a:cubicBezTo>
                  <a:pt x="75" y="116"/>
                  <a:pt x="75" y="116"/>
                  <a:pt x="75" y="116"/>
                </a:cubicBezTo>
                <a:cubicBezTo>
                  <a:pt x="74" y="116"/>
                  <a:pt x="74" y="116"/>
                  <a:pt x="74" y="116"/>
                </a:cubicBezTo>
                <a:cubicBezTo>
                  <a:pt x="74" y="116"/>
                  <a:pt x="74" y="116"/>
                  <a:pt x="74" y="116"/>
                </a:cubicBezTo>
                <a:cubicBezTo>
                  <a:pt x="74" y="116"/>
                  <a:pt x="74" y="116"/>
                  <a:pt x="74" y="116"/>
                </a:cubicBezTo>
                <a:cubicBezTo>
                  <a:pt x="74" y="116"/>
                  <a:pt x="74" y="116"/>
                  <a:pt x="74" y="116"/>
                </a:cubicBezTo>
                <a:cubicBezTo>
                  <a:pt x="73" y="116"/>
                  <a:pt x="73" y="116"/>
                  <a:pt x="73" y="116"/>
                </a:cubicBezTo>
                <a:cubicBezTo>
                  <a:pt x="73" y="116"/>
                  <a:pt x="73" y="116"/>
                  <a:pt x="73" y="116"/>
                </a:cubicBezTo>
                <a:cubicBezTo>
                  <a:pt x="73" y="116"/>
                  <a:pt x="72" y="116"/>
                  <a:pt x="72" y="115"/>
                </a:cubicBezTo>
                <a:cubicBezTo>
                  <a:pt x="36" y="96"/>
                  <a:pt x="36" y="96"/>
                  <a:pt x="36" y="9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74" y="136"/>
                  <a:pt x="74" y="136"/>
                  <a:pt x="74" y="136"/>
                </a:cubicBezTo>
                <a:cubicBezTo>
                  <a:pt x="130" y="106"/>
                  <a:pt x="130" y="106"/>
                  <a:pt x="130" y="106"/>
                </a:cubicBezTo>
                <a:close/>
                <a:moveTo>
                  <a:pt x="74" y="104"/>
                </a:moveTo>
                <a:cubicBezTo>
                  <a:pt x="74" y="104"/>
                  <a:pt x="74" y="104"/>
                  <a:pt x="74" y="104"/>
                </a:cubicBezTo>
                <a:cubicBezTo>
                  <a:pt x="93" y="94"/>
                  <a:pt x="112" y="84"/>
                  <a:pt x="130" y="74"/>
                </a:cubicBezTo>
                <a:cubicBezTo>
                  <a:pt x="113" y="64"/>
                  <a:pt x="113" y="64"/>
                  <a:pt x="113" y="64"/>
                </a:cubicBezTo>
                <a:cubicBezTo>
                  <a:pt x="77" y="84"/>
                  <a:pt x="77" y="84"/>
                  <a:pt x="77" y="84"/>
                </a:cubicBezTo>
                <a:cubicBezTo>
                  <a:pt x="76" y="84"/>
                  <a:pt x="76" y="84"/>
                  <a:pt x="75" y="84"/>
                </a:cubicBezTo>
                <a:cubicBezTo>
                  <a:pt x="75" y="84"/>
                  <a:pt x="75" y="84"/>
                  <a:pt x="75" y="84"/>
                </a:cubicBezTo>
                <a:cubicBezTo>
                  <a:pt x="74" y="84"/>
                  <a:pt x="74" y="84"/>
                  <a:pt x="74" y="84"/>
                </a:cubicBezTo>
                <a:cubicBezTo>
                  <a:pt x="74" y="84"/>
                  <a:pt x="74" y="84"/>
                  <a:pt x="74" y="84"/>
                </a:cubicBezTo>
                <a:cubicBezTo>
                  <a:pt x="74" y="84"/>
                  <a:pt x="74" y="84"/>
                  <a:pt x="74" y="84"/>
                </a:cubicBezTo>
                <a:cubicBezTo>
                  <a:pt x="74" y="84"/>
                  <a:pt x="74" y="84"/>
                  <a:pt x="74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3" y="84"/>
                  <a:pt x="72" y="84"/>
                  <a:pt x="72" y="84"/>
                </a:cubicBezTo>
                <a:cubicBezTo>
                  <a:pt x="36" y="64"/>
                  <a:pt x="36" y="64"/>
                  <a:pt x="36" y="64"/>
                </a:cubicBezTo>
                <a:cubicBezTo>
                  <a:pt x="18" y="74"/>
                  <a:pt x="18" y="74"/>
                  <a:pt x="18" y="74"/>
                </a:cubicBezTo>
                <a:cubicBezTo>
                  <a:pt x="37" y="84"/>
                  <a:pt x="55" y="94"/>
                  <a:pt x="74" y="104"/>
                </a:cubicBezTo>
                <a:close/>
                <a:moveTo>
                  <a:pt x="74" y="72"/>
                </a:moveTo>
                <a:cubicBezTo>
                  <a:pt x="74" y="72"/>
                  <a:pt x="74" y="72"/>
                  <a:pt x="74" y="72"/>
                </a:cubicBezTo>
                <a:cubicBezTo>
                  <a:pt x="93" y="62"/>
                  <a:pt x="112" y="52"/>
                  <a:pt x="130" y="42"/>
                </a:cubicBezTo>
                <a:cubicBezTo>
                  <a:pt x="74" y="12"/>
                  <a:pt x="74" y="12"/>
                  <a:pt x="74" y="12"/>
                </a:cubicBezTo>
                <a:cubicBezTo>
                  <a:pt x="18" y="42"/>
                  <a:pt x="18" y="42"/>
                  <a:pt x="18" y="42"/>
                </a:cubicBezTo>
                <a:cubicBezTo>
                  <a:pt x="37" y="52"/>
                  <a:pt x="55" y="62"/>
                  <a:pt x="74" y="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HarmonyOS Sans SC Light" panose="00000400000000000000" pitchFamily="2" charset="-122"/>
              <a:ea typeface="MiSans Normal" panose="00000500000000000000" pitchFamily="2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E27DB96-157B-DA48-688C-C301A4D04424}"/>
              </a:ext>
            </a:extLst>
          </p:cNvPr>
          <p:cNvGrpSpPr/>
          <p:nvPr/>
        </p:nvGrpSpPr>
        <p:grpSpPr>
          <a:xfrm>
            <a:off x="5341256" y="4415608"/>
            <a:ext cx="434975" cy="473710"/>
            <a:chOff x="18876963" y="1066800"/>
            <a:chExt cx="661988" cy="720725"/>
          </a:xfrm>
          <a:solidFill>
            <a:schemeClr val="bg1"/>
          </a:solidFill>
        </p:grpSpPr>
        <p:sp>
          <p:nvSpPr>
            <p:cNvPr id="28" name="Freeform 31">
              <a:extLst>
                <a:ext uri="{FF2B5EF4-FFF2-40B4-BE49-F238E27FC236}">
                  <a16:creationId xmlns:a16="http://schemas.microsoft.com/office/drawing/2014/main" id="{CA2FD645-7AFA-AE62-AA24-D7E0CD5607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876963" y="1066800"/>
              <a:ext cx="661988" cy="720725"/>
            </a:xfrm>
            <a:custGeom>
              <a:avLst/>
              <a:gdLst>
                <a:gd name="T0" fmla="*/ 164 w 176"/>
                <a:gd name="T1" fmla="*/ 48 h 192"/>
                <a:gd name="T2" fmla="*/ 160 w 176"/>
                <a:gd name="T3" fmla="*/ 20 h 192"/>
                <a:gd name="T4" fmla="*/ 140 w 176"/>
                <a:gd name="T5" fmla="*/ 0 h 192"/>
                <a:gd name="T6" fmla="*/ 0 w 176"/>
                <a:gd name="T7" fmla="*/ 20 h 192"/>
                <a:gd name="T8" fmla="*/ 24 w 176"/>
                <a:gd name="T9" fmla="*/ 192 h 192"/>
                <a:gd name="T10" fmla="*/ 160 w 176"/>
                <a:gd name="T11" fmla="*/ 176 h 192"/>
                <a:gd name="T12" fmla="*/ 176 w 176"/>
                <a:gd name="T13" fmla="*/ 164 h 192"/>
                <a:gd name="T14" fmla="*/ 173 w 176"/>
                <a:gd name="T15" fmla="*/ 132 h 192"/>
                <a:gd name="T16" fmla="*/ 176 w 176"/>
                <a:gd name="T17" fmla="*/ 100 h 192"/>
                <a:gd name="T18" fmla="*/ 176 w 176"/>
                <a:gd name="T19" fmla="*/ 84 h 192"/>
                <a:gd name="T20" fmla="*/ 164 w 176"/>
                <a:gd name="T21" fmla="*/ 56 h 192"/>
                <a:gd name="T22" fmla="*/ 168 w 176"/>
                <a:gd name="T23" fmla="*/ 84 h 192"/>
                <a:gd name="T24" fmla="*/ 160 w 176"/>
                <a:gd name="T25" fmla="*/ 88 h 192"/>
                <a:gd name="T26" fmla="*/ 164 w 176"/>
                <a:gd name="T27" fmla="*/ 56 h 192"/>
                <a:gd name="T28" fmla="*/ 168 w 176"/>
                <a:gd name="T29" fmla="*/ 124 h 192"/>
                <a:gd name="T30" fmla="*/ 160 w 176"/>
                <a:gd name="T31" fmla="*/ 128 h 192"/>
                <a:gd name="T32" fmla="*/ 164 w 176"/>
                <a:gd name="T33" fmla="*/ 96 h 192"/>
                <a:gd name="T34" fmla="*/ 20 w 176"/>
                <a:gd name="T35" fmla="*/ 8 h 192"/>
                <a:gd name="T36" fmla="*/ 140 w 176"/>
                <a:gd name="T37" fmla="*/ 8 h 192"/>
                <a:gd name="T38" fmla="*/ 152 w 176"/>
                <a:gd name="T39" fmla="*/ 36 h 192"/>
                <a:gd name="T40" fmla="*/ 144 w 176"/>
                <a:gd name="T41" fmla="*/ 28 h 192"/>
                <a:gd name="T42" fmla="*/ 9 w 176"/>
                <a:gd name="T43" fmla="*/ 16 h 192"/>
                <a:gd name="T44" fmla="*/ 20 w 176"/>
                <a:gd name="T45" fmla="*/ 32 h 192"/>
                <a:gd name="T46" fmla="*/ 132 w 176"/>
                <a:gd name="T47" fmla="*/ 24 h 192"/>
                <a:gd name="T48" fmla="*/ 136 w 176"/>
                <a:gd name="T49" fmla="*/ 32 h 192"/>
                <a:gd name="T50" fmla="*/ 120 w 176"/>
                <a:gd name="T51" fmla="*/ 120 h 192"/>
                <a:gd name="T52" fmla="*/ 100 w 176"/>
                <a:gd name="T53" fmla="*/ 132 h 192"/>
                <a:gd name="T54" fmla="*/ 76 w 176"/>
                <a:gd name="T55" fmla="*/ 132 h 192"/>
                <a:gd name="T56" fmla="*/ 76 w 176"/>
                <a:gd name="T57" fmla="*/ 92 h 192"/>
                <a:gd name="T58" fmla="*/ 92 w 176"/>
                <a:gd name="T59" fmla="*/ 92 h 192"/>
                <a:gd name="T60" fmla="*/ 96 w 176"/>
                <a:gd name="T61" fmla="*/ 112 h 192"/>
                <a:gd name="T62" fmla="*/ 100 w 176"/>
                <a:gd name="T63" fmla="*/ 124 h 192"/>
                <a:gd name="T64" fmla="*/ 112 w 176"/>
                <a:gd name="T65" fmla="*/ 120 h 192"/>
                <a:gd name="T66" fmla="*/ 80 w 176"/>
                <a:gd name="T67" fmla="*/ 80 h 192"/>
                <a:gd name="T68" fmla="*/ 80 w 176"/>
                <a:gd name="T69" fmla="*/ 144 h 192"/>
                <a:gd name="T70" fmla="*/ 80 w 176"/>
                <a:gd name="T71" fmla="*/ 152 h 192"/>
                <a:gd name="T72" fmla="*/ 80 w 176"/>
                <a:gd name="T73" fmla="*/ 72 h 192"/>
                <a:gd name="T74" fmla="*/ 120 w 176"/>
                <a:gd name="T75" fmla="*/ 120 h 192"/>
                <a:gd name="T76" fmla="*/ 164 w 176"/>
                <a:gd name="T77" fmla="*/ 168 h 192"/>
                <a:gd name="T78" fmla="*/ 160 w 176"/>
                <a:gd name="T79" fmla="*/ 136 h 192"/>
                <a:gd name="T80" fmla="*/ 168 w 176"/>
                <a:gd name="T81" fmla="*/ 14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6" h="192">
                  <a:moveTo>
                    <a:pt x="176" y="60"/>
                  </a:moveTo>
                  <a:cubicBezTo>
                    <a:pt x="176" y="53"/>
                    <a:pt x="171" y="48"/>
                    <a:pt x="164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20"/>
                    <a:pt x="160" y="20"/>
                    <a:pt x="160" y="20"/>
                  </a:cubicBezTo>
                  <a:cubicBezTo>
                    <a:pt x="160" y="9"/>
                    <a:pt x="151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181"/>
                    <a:pt x="11" y="192"/>
                    <a:pt x="24" y="192"/>
                  </a:cubicBezTo>
                  <a:cubicBezTo>
                    <a:pt x="140" y="192"/>
                    <a:pt x="140" y="192"/>
                    <a:pt x="140" y="192"/>
                  </a:cubicBezTo>
                  <a:cubicBezTo>
                    <a:pt x="150" y="192"/>
                    <a:pt x="158" y="185"/>
                    <a:pt x="160" y="176"/>
                  </a:cubicBezTo>
                  <a:cubicBezTo>
                    <a:pt x="164" y="176"/>
                    <a:pt x="164" y="176"/>
                    <a:pt x="164" y="176"/>
                  </a:cubicBezTo>
                  <a:cubicBezTo>
                    <a:pt x="171" y="176"/>
                    <a:pt x="176" y="170"/>
                    <a:pt x="176" y="164"/>
                  </a:cubicBezTo>
                  <a:cubicBezTo>
                    <a:pt x="176" y="140"/>
                    <a:pt x="176" y="140"/>
                    <a:pt x="176" y="140"/>
                  </a:cubicBezTo>
                  <a:cubicBezTo>
                    <a:pt x="176" y="137"/>
                    <a:pt x="175" y="134"/>
                    <a:pt x="173" y="132"/>
                  </a:cubicBezTo>
                  <a:cubicBezTo>
                    <a:pt x="175" y="130"/>
                    <a:pt x="176" y="127"/>
                    <a:pt x="176" y="124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7"/>
                    <a:pt x="175" y="94"/>
                    <a:pt x="173" y="92"/>
                  </a:cubicBezTo>
                  <a:cubicBezTo>
                    <a:pt x="175" y="90"/>
                    <a:pt x="176" y="87"/>
                    <a:pt x="176" y="84"/>
                  </a:cubicBezTo>
                  <a:lnTo>
                    <a:pt x="176" y="60"/>
                  </a:lnTo>
                  <a:close/>
                  <a:moveTo>
                    <a:pt x="164" y="56"/>
                  </a:moveTo>
                  <a:cubicBezTo>
                    <a:pt x="166" y="56"/>
                    <a:pt x="168" y="58"/>
                    <a:pt x="168" y="60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8" y="86"/>
                    <a:pt x="166" y="88"/>
                    <a:pt x="164" y="88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0" y="56"/>
                    <a:pt x="160" y="56"/>
                    <a:pt x="160" y="56"/>
                  </a:cubicBezTo>
                  <a:lnTo>
                    <a:pt x="164" y="56"/>
                  </a:lnTo>
                  <a:close/>
                  <a:moveTo>
                    <a:pt x="168" y="100"/>
                  </a:moveTo>
                  <a:cubicBezTo>
                    <a:pt x="168" y="124"/>
                    <a:pt x="168" y="124"/>
                    <a:pt x="168" y="124"/>
                  </a:cubicBezTo>
                  <a:cubicBezTo>
                    <a:pt x="168" y="126"/>
                    <a:pt x="166" y="128"/>
                    <a:pt x="164" y="128"/>
                  </a:cubicBezTo>
                  <a:cubicBezTo>
                    <a:pt x="160" y="128"/>
                    <a:pt x="160" y="128"/>
                    <a:pt x="160" y="128"/>
                  </a:cubicBezTo>
                  <a:cubicBezTo>
                    <a:pt x="160" y="96"/>
                    <a:pt x="160" y="96"/>
                    <a:pt x="160" y="96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6" y="96"/>
                    <a:pt x="168" y="98"/>
                    <a:pt x="168" y="100"/>
                  </a:cubicBezTo>
                  <a:close/>
                  <a:moveTo>
                    <a:pt x="20" y="8"/>
                  </a:moveTo>
                  <a:cubicBezTo>
                    <a:pt x="140" y="8"/>
                    <a:pt x="140" y="8"/>
                    <a:pt x="140" y="8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7" y="8"/>
                    <a:pt x="152" y="13"/>
                    <a:pt x="152" y="20"/>
                  </a:cubicBezTo>
                  <a:cubicBezTo>
                    <a:pt x="152" y="36"/>
                    <a:pt x="152" y="36"/>
                    <a:pt x="152" y="36"/>
                  </a:cubicBezTo>
                  <a:cubicBezTo>
                    <a:pt x="150" y="34"/>
                    <a:pt x="147" y="33"/>
                    <a:pt x="144" y="32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1"/>
                    <a:pt x="139" y="16"/>
                    <a:pt x="132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1" y="11"/>
                    <a:pt x="15" y="8"/>
                    <a:pt x="20" y="8"/>
                  </a:cubicBezTo>
                  <a:close/>
                  <a:moveTo>
                    <a:pt x="20" y="32"/>
                  </a:moveTo>
                  <a:cubicBezTo>
                    <a:pt x="15" y="32"/>
                    <a:pt x="11" y="29"/>
                    <a:pt x="9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4" y="24"/>
                    <a:pt x="136" y="26"/>
                    <a:pt x="136" y="28"/>
                  </a:cubicBezTo>
                  <a:cubicBezTo>
                    <a:pt x="136" y="32"/>
                    <a:pt x="136" y="32"/>
                    <a:pt x="136" y="32"/>
                  </a:cubicBezTo>
                  <a:lnTo>
                    <a:pt x="20" y="32"/>
                  </a:lnTo>
                  <a:close/>
                  <a:moveTo>
                    <a:pt x="120" y="120"/>
                  </a:moveTo>
                  <a:cubicBezTo>
                    <a:pt x="120" y="126"/>
                    <a:pt x="115" y="132"/>
                    <a:pt x="108" y="132"/>
                  </a:cubicBezTo>
                  <a:cubicBezTo>
                    <a:pt x="100" y="132"/>
                    <a:pt x="100" y="132"/>
                    <a:pt x="100" y="132"/>
                  </a:cubicBezTo>
                  <a:cubicBezTo>
                    <a:pt x="96" y="132"/>
                    <a:pt x="92" y="130"/>
                    <a:pt x="90" y="126"/>
                  </a:cubicBezTo>
                  <a:cubicBezTo>
                    <a:pt x="86" y="130"/>
                    <a:pt x="82" y="132"/>
                    <a:pt x="76" y="132"/>
                  </a:cubicBezTo>
                  <a:cubicBezTo>
                    <a:pt x="65" y="132"/>
                    <a:pt x="56" y="123"/>
                    <a:pt x="56" y="112"/>
                  </a:cubicBezTo>
                  <a:cubicBezTo>
                    <a:pt x="56" y="101"/>
                    <a:pt x="65" y="92"/>
                    <a:pt x="76" y="92"/>
                  </a:cubicBezTo>
                  <a:cubicBezTo>
                    <a:pt x="81" y="92"/>
                    <a:pt x="85" y="93"/>
                    <a:pt x="88" y="96"/>
                  </a:cubicBezTo>
                  <a:cubicBezTo>
                    <a:pt x="88" y="94"/>
                    <a:pt x="90" y="92"/>
                    <a:pt x="92" y="92"/>
                  </a:cubicBezTo>
                  <a:cubicBezTo>
                    <a:pt x="94" y="92"/>
                    <a:pt x="96" y="94"/>
                    <a:pt x="96" y="96"/>
                  </a:cubicBezTo>
                  <a:cubicBezTo>
                    <a:pt x="96" y="112"/>
                    <a:pt x="96" y="112"/>
                    <a:pt x="96" y="112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2"/>
                    <a:pt x="98" y="124"/>
                    <a:pt x="100" y="124"/>
                  </a:cubicBezTo>
                  <a:cubicBezTo>
                    <a:pt x="108" y="124"/>
                    <a:pt x="108" y="124"/>
                    <a:pt x="108" y="124"/>
                  </a:cubicBezTo>
                  <a:cubicBezTo>
                    <a:pt x="110" y="124"/>
                    <a:pt x="112" y="122"/>
                    <a:pt x="112" y="120"/>
                  </a:cubicBezTo>
                  <a:cubicBezTo>
                    <a:pt x="112" y="112"/>
                    <a:pt x="112" y="112"/>
                    <a:pt x="112" y="112"/>
                  </a:cubicBezTo>
                  <a:cubicBezTo>
                    <a:pt x="112" y="94"/>
                    <a:pt x="98" y="80"/>
                    <a:pt x="80" y="80"/>
                  </a:cubicBezTo>
                  <a:cubicBezTo>
                    <a:pt x="63" y="80"/>
                    <a:pt x="48" y="94"/>
                    <a:pt x="48" y="112"/>
                  </a:cubicBezTo>
                  <a:cubicBezTo>
                    <a:pt x="48" y="130"/>
                    <a:pt x="63" y="144"/>
                    <a:pt x="80" y="144"/>
                  </a:cubicBezTo>
                  <a:cubicBezTo>
                    <a:pt x="82" y="144"/>
                    <a:pt x="84" y="146"/>
                    <a:pt x="84" y="148"/>
                  </a:cubicBezTo>
                  <a:cubicBezTo>
                    <a:pt x="84" y="150"/>
                    <a:pt x="82" y="152"/>
                    <a:pt x="80" y="152"/>
                  </a:cubicBezTo>
                  <a:cubicBezTo>
                    <a:pt x="58" y="152"/>
                    <a:pt x="40" y="134"/>
                    <a:pt x="40" y="112"/>
                  </a:cubicBezTo>
                  <a:cubicBezTo>
                    <a:pt x="40" y="90"/>
                    <a:pt x="58" y="72"/>
                    <a:pt x="80" y="72"/>
                  </a:cubicBezTo>
                  <a:cubicBezTo>
                    <a:pt x="102" y="72"/>
                    <a:pt x="120" y="90"/>
                    <a:pt x="120" y="112"/>
                  </a:cubicBezTo>
                  <a:lnTo>
                    <a:pt x="120" y="120"/>
                  </a:lnTo>
                  <a:close/>
                  <a:moveTo>
                    <a:pt x="168" y="164"/>
                  </a:moveTo>
                  <a:cubicBezTo>
                    <a:pt x="168" y="166"/>
                    <a:pt x="166" y="168"/>
                    <a:pt x="164" y="168"/>
                  </a:cubicBezTo>
                  <a:cubicBezTo>
                    <a:pt x="160" y="168"/>
                    <a:pt x="160" y="168"/>
                    <a:pt x="160" y="168"/>
                  </a:cubicBezTo>
                  <a:cubicBezTo>
                    <a:pt x="160" y="136"/>
                    <a:pt x="160" y="136"/>
                    <a:pt x="160" y="136"/>
                  </a:cubicBezTo>
                  <a:cubicBezTo>
                    <a:pt x="164" y="136"/>
                    <a:pt x="164" y="136"/>
                    <a:pt x="164" y="136"/>
                  </a:cubicBezTo>
                  <a:cubicBezTo>
                    <a:pt x="166" y="136"/>
                    <a:pt x="168" y="138"/>
                    <a:pt x="168" y="140"/>
                  </a:cubicBezTo>
                  <a:lnTo>
                    <a:pt x="168" y="16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HarmonyOS Sans SC Light" panose="00000400000000000000" pitchFamily="2" charset="-122"/>
                <a:ea typeface="MiSans Normal" panose="00000500000000000000" pitchFamily="2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9" name="Oval 32">
              <a:extLst>
                <a:ext uri="{FF2B5EF4-FFF2-40B4-BE49-F238E27FC236}">
                  <a16:creationId xmlns:a16="http://schemas.microsoft.com/office/drawing/2014/main" id="{324A86ED-14A3-0FF2-35E2-A826F08472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16675" y="1443037"/>
              <a:ext cx="90488" cy="889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HarmonyOS Sans SC Light" panose="00000400000000000000" pitchFamily="2" charset="-122"/>
                <a:ea typeface="MiSans Normal" panose="00000500000000000000" pitchFamily="2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1F0E27CF-0168-BAAA-8ABB-FC983BE7111F}"/>
              </a:ext>
            </a:extLst>
          </p:cNvPr>
          <p:cNvGrpSpPr/>
          <p:nvPr/>
        </p:nvGrpSpPr>
        <p:grpSpPr>
          <a:xfrm>
            <a:off x="6641101" y="2913198"/>
            <a:ext cx="354965" cy="473710"/>
            <a:chOff x="20710525" y="2840038"/>
            <a:chExt cx="541338" cy="720725"/>
          </a:xfrm>
          <a:solidFill>
            <a:schemeClr val="bg1"/>
          </a:solidFill>
        </p:grpSpPr>
        <p:sp>
          <p:nvSpPr>
            <p:cNvPr id="31" name="Freeform 36">
              <a:extLst>
                <a:ext uri="{FF2B5EF4-FFF2-40B4-BE49-F238E27FC236}">
                  <a16:creationId xmlns:a16="http://schemas.microsoft.com/office/drawing/2014/main" id="{C2C3A752-9FC9-CBAC-8B9F-35C0C6615915}"/>
                </a:ext>
              </a:extLst>
            </p:cNvPr>
            <p:cNvSpPr/>
            <p:nvPr/>
          </p:nvSpPr>
          <p:spPr bwMode="auto">
            <a:xfrm>
              <a:off x="21101050" y="2847975"/>
              <a:ext cx="142875" cy="142875"/>
            </a:xfrm>
            <a:custGeom>
              <a:avLst/>
              <a:gdLst>
                <a:gd name="T0" fmla="*/ 0 w 90"/>
                <a:gd name="T1" fmla="*/ 0 h 90"/>
                <a:gd name="T2" fmla="*/ 0 w 90"/>
                <a:gd name="T3" fmla="*/ 90 h 90"/>
                <a:gd name="T4" fmla="*/ 90 w 90"/>
                <a:gd name="T5" fmla="*/ 90 h 90"/>
                <a:gd name="T6" fmla="*/ 0 w 90"/>
                <a:gd name="T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90">
                  <a:moveTo>
                    <a:pt x="0" y="0"/>
                  </a:moveTo>
                  <a:lnTo>
                    <a:pt x="0" y="90"/>
                  </a:lnTo>
                  <a:lnTo>
                    <a:pt x="90" y="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HarmonyOS Sans SC Light" panose="00000400000000000000" pitchFamily="2" charset="-122"/>
                <a:ea typeface="MiSans Normal" panose="00000500000000000000" pitchFamily="2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32" name="Freeform 37">
              <a:extLst>
                <a:ext uri="{FF2B5EF4-FFF2-40B4-BE49-F238E27FC236}">
                  <a16:creationId xmlns:a16="http://schemas.microsoft.com/office/drawing/2014/main" id="{0426E19A-D475-BB6F-A1C5-540DF8A1C29C}"/>
                </a:ext>
              </a:extLst>
            </p:cNvPr>
            <p:cNvSpPr/>
            <p:nvPr/>
          </p:nvSpPr>
          <p:spPr bwMode="auto">
            <a:xfrm>
              <a:off x="20710525" y="2840038"/>
              <a:ext cx="541338" cy="720725"/>
            </a:xfrm>
            <a:custGeom>
              <a:avLst/>
              <a:gdLst>
                <a:gd name="T0" fmla="*/ 100 w 144"/>
                <a:gd name="T1" fmla="*/ 48 h 192"/>
                <a:gd name="T2" fmla="*/ 96 w 144"/>
                <a:gd name="T3" fmla="*/ 44 h 192"/>
                <a:gd name="T4" fmla="*/ 96 w 144"/>
                <a:gd name="T5" fmla="*/ 0 h 192"/>
                <a:gd name="T6" fmla="*/ 4 w 144"/>
                <a:gd name="T7" fmla="*/ 0 h 192"/>
                <a:gd name="T8" fmla="*/ 0 w 144"/>
                <a:gd name="T9" fmla="*/ 4 h 192"/>
                <a:gd name="T10" fmla="*/ 0 w 144"/>
                <a:gd name="T11" fmla="*/ 188 h 192"/>
                <a:gd name="T12" fmla="*/ 4 w 144"/>
                <a:gd name="T13" fmla="*/ 192 h 192"/>
                <a:gd name="T14" fmla="*/ 140 w 144"/>
                <a:gd name="T15" fmla="*/ 192 h 192"/>
                <a:gd name="T16" fmla="*/ 144 w 144"/>
                <a:gd name="T17" fmla="*/ 188 h 192"/>
                <a:gd name="T18" fmla="*/ 144 w 144"/>
                <a:gd name="T19" fmla="*/ 48 h 192"/>
                <a:gd name="T20" fmla="*/ 100 w 144"/>
                <a:gd name="T21" fmla="*/ 4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192">
                  <a:moveTo>
                    <a:pt x="100" y="48"/>
                  </a:moveTo>
                  <a:cubicBezTo>
                    <a:pt x="98" y="48"/>
                    <a:pt x="96" y="46"/>
                    <a:pt x="96" y="44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190"/>
                    <a:pt x="2" y="192"/>
                    <a:pt x="4" y="192"/>
                  </a:cubicBezTo>
                  <a:cubicBezTo>
                    <a:pt x="140" y="192"/>
                    <a:pt x="140" y="192"/>
                    <a:pt x="140" y="192"/>
                  </a:cubicBezTo>
                  <a:cubicBezTo>
                    <a:pt x="142" y="192"/>
                    <a:pt x="144" y="190"/>
                    <a:pt x="144" y="188"/>
                  </a:cubicBezTo>
                  <a:cubicBezTo>
                    <a:pt x="144" y="48"/>
                    <a:pt x="144" y="48"/>
                    <a:pt x="144" y="48"/>
                  </a:cubicBezTo>
                  <a:lnTo>
                    <a:pt x="10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HarmonyOS Sans SC Light" panose="00000400000000000000" pitchFamily="2" charset="-122"/>
                <a:ea typeface="MiSans Normal" panose="00000500000000000000" pitchFamily="2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A4799D7-8290-5CA2-4B0C-DAA916A9953C}"/>
              </a:ext>
            </a:extLst>
          </p:cNvPr>
          <p:cNvGrpSpPr/>
          <p:nvPr/>
        </p:nvGrpSpPr>
        <p:grpSpPr>
          <a:xfrm>
            <a:off x="6778261" y="4287338"/>
            <a:ext cx="473075" cy="433705"/>
            <a:chOff x="15300325" y="4643438"/>
            <a:chExt cx="720725" cy="660400"/>
          </a:xfrm>
          <a:solidFill>
            <a:schemeClr val="bg1"/>
          </a:solidFill>
        </p:grpSpPr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A788D29F-EA89-5B6A-A7F4-F43E7A1F2799}"/>
                </a:ext>
              </a:extLst>
            </p:cNvPr>
            <p:cNvSpPr/>
            <p:nvPr/>
          </p:nvSpPr>
          <p:spPr bwMode="auto">
            <a:xfrm>
              <a:off x="15300325" y="4643438"/>
              <a:ext cx="720725" cy="209550"/>
            </a:xfrm>
            <a:custGeom>
              <a:avLst/>
              <a:gdLst>
                <a:gd name="T0" fmla="*/ 180 w 192"/>
                <a:gd name="T1" fmla="*/ 24 h 56"/>
                <a:gd name="T2" fmla="*/ 88 w 192"/>
                <a:gd name="T3" fmla="*/ 24 h 56"/>
                <a:gd name="T4" fmla="*/ 79 w 192"/>
                <a:gd name="T5" fmla="*/ 19 h 56"/>
                <a:gd name="T6" fmla="*/ 72 w 192"/>
                <a:gd name="T7" fmla="*/ 8 h 56"/>
                <a:gd name="T8" fmla="*/ 56 w 192"/>
                <a:gd name="T9" fmla="*/ 0 h 56"/>
                <a:gd name="T10" fmla="*/ 12 w 192"/>
                <a:gd name="T11" fmla="*/ 0 h 56"/>
                <a:gd name="T12" fmla="*/ 11 w 192"/>
                <a:gd name="T13" fmla="*/ 0 h 56"/>
                <a:gd name="T14" fmla="*/ 0 w 192"/>
                <a:gd name="T15" fmla="*/ 12 h 56"/>
                <a:gd name="T16" fmla="*/ 0 w 192"/>
                <a:gd name="T17" fmla="*/ 56 h 56"/>
                <a:gd name="T18" fmla="*/ 192 w 192"/>
                <a:gd name="T19" fmla="*/ 56 h 56"/>
                <a:gd name="T20" fmla="*/ 192 w 192"/>
                <a:gd name="T21" fmla="*/ 36 h 56"/>
                <a:gd name="T22" fmla="*/ 180 w 192"/>
                <a:gd name="T23" fmla="*/ 2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2" h="56">
                  <a:moveTo>
                    <a:pt x="180" y="24"/>
                  </a:moveTo>
                  <a:cubicBezTo>
                    <a:pt x="88" y="24"/>
                    <a:pt x="88" y="24"/>
                    <a:pt x="88" y="24"/>
                  </a:cubicBezTo>
                  <a:cubicBezTo>
                    <a:pt x="85" y="24"/>
                    <a:pt x="81" y="22"/>
                    <a:pt x="79" y="19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69" y="3"/>
                    <a:pt x="62" y="0"/>
                    <a:pt x="5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1" y="0"/>
                  </a:cubicBezTo>
                  <a:cubicBezTo>
                    <a:pt x="5" y="0"/>
                    <a:pt x="0" y="6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2" y="36"/>
                    <a:pt x="192" y="36"/>
                    <a:pt x="192" y="36"/>
                  </a:cubicBezTo>
                  <a:cubicBezTo>
                    <a:pt x="192" y="29"/>
                    <a:pt x="187" y="24"/>
                    <a:pt x="180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HarmonyOS Sans SC Light" panose="00000400000000000000" pitchFamily="2" charset="-122"/>
                <a:ea typeface="MiSans Normal" panose="00000500000000000000" pitchFamily="2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35" name="Freeform 39">
              <a:extLst>
                <a:ext uri="{FF2B5EF4-FFF2-40B4-BE49-F238E27FC236}">
                  <a16:creationId xmlns:a16="http://schemas.microsoft.com/office/drawing/2014/main" id="{6BCB5281-8C45-9475-DA01-0C6D3A1F2674}"/>
                </a:ext>
              </a:extLst>
            </p:cNvPr>
            <p:cNvSpPr/>
            <p:nvPr/>
          </p:nvSpPr>
          <p:spPr bwMode="auto">
            <a:xfrm>
              <a:off x="15300325" y="4883150"/>
              <a:ext cx="720725" cy="420688"/>
            </a:xfrm>
            <a:custGeom>
              <a:avLst/>
              <a:gdLst>
                <a:gd name="T0" fmla="*/ 0 w 192"/>
                <a:gd name="T1" fmla="*/ 108 h 112"/>
                <a:gd name="T2" fmla="*/ 4 w 192"/>
                <a:gd name="T3" fmla="*/ 112 h 112"/>
                <a:gd name="T4" fmla="*/ 188 w 192"/>
                <a:gd name="T5" fmla="*/ 112 h 112"/>
                <a:gd name="T6" fmla="*/ 192 w 192"/>
                <a:gd name="T7" fmla="*/ 108 h 112"/>
                <a:gd name="T8" fmla="*/ 192 w 192"/>
                <a:gd name="T9" fmla="*/ 0 h 112"/>
                <a:gd name="T10" fmla="*/ 0 w 192"/>
                <a:gd name="T11" fmla="*/ 0 h 112"/>
                <a:gd name="T12" fmla="*/ 0 w 192"/>
                <a:gd name="T13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112">
                  <a:moveTo>
                    <a:pt x="0" y="108"/>
                  </a:moveTo>
                  <a:cubicBezTo>
                    <a:pt x="0" y="110"/>
                    <a:pt x="2" y="112"/>
                    <a:pt x="4" y="112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90" y="112"/>
                    <a:pt x="192" y="110"/>
                    <a:pt x="192" y="108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HarmonyOS Sans SC Light" panose="00000400000000000000" pitchFamily="2" charset="-122"/>
                <a:ea typeface="MiSans Normal" panose="00000500000000000000" pitchFamily="2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0316D7E-4EF4-9901-1803-BABA47D4E52B}"/>
              </a:ext>
            </a:extLst>
          </p:cNvPr>
          <p:cNvGrpSpPr/>
          <p:nvPr/>
        </p:nvGrpSpPr>
        <p:grpSpPr>
          <a:xfrm>
            <a:off x="5117736" y="3006543"/>
            <a:ext cx="473075" cy="472440"/>
            <a:chOff x="19788188" y="8402638"/>
            <a:chExt cx="720725" cy="719137"/>
          </a:xfrm>
          <a:solidFill>
            <a:schemeClr val="bg1"/>
          </a:solidFill>
        </p:grpSpPr>
        <p:sp>
          <p:nvSpPr>
            <p:cNvPr id="37" name="Freeform 57">
              <a:extLst>
                <a:ext uri="{FF2B5EF4-FFF2-40B4-BE49-F238E27FC236}">
                  <a16:creationId xmlns:a16="http://schemas.microsoft.com/office/drawing/2014/main" id="{6DA21451-6A01-5C73-0EFE-79820E60BA4F}"/>
                </a:ext>
              </a:extLst>
            </p:cNvPr>
            <p:cNvSpPr/>
            <p:nvPr/>
          </p:nvSpPr>
          <p:spPr bwMode="auto">
            <a:xfrm>
              <a:off x="19788188" y="8582025"/>
              <a:ext cx="720725" cy="539750"/>
            </a:xfrm>
            <a:custGeom>
              <a:avLst/>
              <a:gdLst>
                <a:gd name="T0" fmla="*/ 188 w 192"/>
                <a:gd name="T1" fmla="*/ 136 h 144"/>
                <a:gd name="T2" fmla="*/ 184 w 192"/>
                <a:gd name="T3" fmla="*/ 136 h 144"/>
                <a:gd name="T4" fmla="*/ 184 w 192"/>
                <a:gd name="T5" fmla="*/ 4 h 144"/>
                <a:gd name="T6" fmla="*/ 180 w 192"/>
                <a:gd name="T7" fmla="*/ 0 h 144"/>
                <a:gd name="T8" fmla="*/ 156 w 192"/>
                <a:gd name="T9" fmla="*/ 0 h 144"/>
                <a:gd name="T10" fmla="*/ 152 w 192"/>
                <a:gd name="T11" fmla="*/ 4 h 144"/>
                <a:gd name="T12" fmla="*/ 152 w 192"/>
                <a:gd name="T13" fmla="*/ 136 h 144"/>
                <a:gd name="T14" fmla="*/ 136 w 192"/>
                <a:gd name="T15" fmla="*/ 136 h 144"/>
                <a:gd name="T16" fmla="*/ 136 w 192"/>
                <a:gd name="T17" fmla="*/ 44 h 144"/>
                <a:gd name="T18" fmla="*/ 132 w 192"/>
                <a:gd name="T19" fmla="*/ 40 h 144"/>
                <a:gd name="T20" fmla="*/ 108 w 192"/>
                <a:gd name="T21" fmla="*/ 40 h 144"/>
                <a:gd name="T22" fmla="*/ 104 w 192"/>
                <a:gd name="T23" fmla="*/ 44 h 144"/>
                <a:gd name="T24" fmla="*/ 104 w 192"/>
                <a:gd name="T25" fmla="*/ 136 h 144"/>
                <a:gd name="T26" fmla="*/ 88 w 192"/>
                <a:gd name="T27" fmla="*/ 136 h 144"/>
                <a:gd name="T28" fmla="*/ 88 w 192"/>
                <a:gd name="T29" fmla="*/ 84 h 144"/>
                <a:gd name="T30" fmla="*/ 84 w 192"/>
                <a:gd name="T31" fmla="*/ 80 h 144"/>
                <a:gd name="T32" fmla="*/ 60 w 192"/>
                <a:gd name="T33" fmla="*/ 80 h 144"/>
                <a:gd name="T34" fmla="*/ 56 w 192"/>
                <a:gd name="T35" fmla="*/ 84 h 144"/>
                <a:gd name="T36" fmla="*/ 56 w 192"/>
                <a:gd name="T37" fmla="*/ 136 h 144"/>
                <a:gd name="T38" fmla="*/ 40 w 192"/>
                <a:gd name="T39" fmla="*/ 136 h 144"/>
                <a:gd name="T40" fmla="*/ 40 w 192"/>
                <a:gd name="T41" fmla="*/ 116 h 144"/>
                <a:gd name="T42" fmla="*/ 36 w 192"/>
                <a:gd name="T43" fmla="*/ 112 h 144"/>
                <a:gd name="T44" fmla="*/ 12 w 192"/>
                <a:gd name="T45" fmla="*/ 112 h 144"/>
                <a:gd name="T46" fmla="*/ 8 w 192"/>
                <a:gd name="T47" fmla="*/ 116 h 144"/>
                <a:gd name="T48" fmla="*/ 8 w 192"/>
                <a:gd name="T49" fmla="*/ 136 h 144"/>
                <a:gd name="T50" fmla="*/ 4 w 192"/>
                <a:gd name="T51" fmla="*/ 136 h 144"/>
                <a:gd name="T52" fmla="*/ 0 w 192"/>
                <a:gd name="T53" fmla="*/ 140 h 144"/>
                <a:gd name="T54" fmla="*/ 4 w 192"/>
                <a:gd name="T55" fmla="*/ 144 h 144"/>
                <a:gd name="T56" fmla="*/ 12 w 192"/>
                <a:gd name="T57" fmla="*/ 144 h 144"/>
                <a:gd name="T58" fmla="*/ 36 w 192"/>
                <a:gd name="T59" fmla="*/ 144 h 144"/>
                <a:gd name="T60" fmla="*/ 60 w 192"/>
                <a:gd name="T61" fmla="*/ 144 h 144"/>
                <a:gd name="T62" fmla="*/ 84 w 192"/>
                <a:gd name="T63" fmla="*/ 144 h 144"/>
                <a:gd name="T64" fmla="*/ 108 w 192"/>
                <a:gd name="T65" fmla="*/ 144 h 144"/>
                <a:gd name="T66" fmla="*/ 132 w 192"/>
                <a:gd name="T67" fmla="*/ 144 h 144"/>
                <a:gd name="T68" fmla="*/ 156 w 192"/>
                <a:gd name="T69" fmla="*/ 144 h 144"/>
                <a:gd name="T70" fmla="*/ 180 w 192"/>
                <a:gd name="T71" fmla="*/ 144 h 144"/>
                <a:gd name="T72" fmla="*/ 188 w 192"/>
                <a:gd name="T73" fmla="*/ 144 h 144"/>
                <a:gd name="T74" fmla="*/ 192 w 192"/>
                <a:gd name="T75" fmla="*/ 140 h 144"/>
                <a:gd name="T76" fmla="*/ 188 w 192"/>
                <a:gd name="T77" fmla="*/ 13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2" h="144">
                  <a:moveTo>
                    <a:pt x="188" y="136"/>
                  </a:moveTo>
                  <a:cubicBezTo>
                    <a:pt x="184" y="136"/>
                    <a:pt x="184" y="136"/>
                    <a:pt x="184" y="136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4" y="2"/>
                    <a:pt x="182" y="0"/>
                    <a:pt x="180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4" y="0"/>
                    <a:pt x="152" y="2"/>
                    <a:pt x="152" y="4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36" y="136"/>
                    <a:pt x="136" y="136"/>
                    <a:pt x="136" y="136"/>
                  </a:cubicBezTo>
                  <a:cubicBezTo>
                    <a:pt x="136" y="44"/>
                    <a:pt x="136" y="44"/>
                    <a:pt x="136" y="44"/>
                  </a:cubicBezTo>
                  <a:cubicBezTo>
                    <a:pt x="136" y="42"/>
                    <a:pt x="134" y="40"/>
                    <a:pt x="132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6" y="40"/>
                    <a:pt x="104" y="42"/>
                    <a:pt x="104" y="44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88" y="82"/>
                    <a:pt x="86" y="80"/>
                    <a:pt x="84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8" y="80"/>
                    <a:pt x="56" y="82"/>
                    <a:pt x="56" y="84"/>
                  </a:cubicBezTo>
                  <a:cubicBezTo>
                    <a:pt x="56" y="136"/>
                    <a:pt x="56" y="136"/>
                    <a:pt x="56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16"/>
                    <a:pt x="40" y="116"/>
                    <a:pt x="40" y="116"/>
                  </a:cubicBezTo>
                  <a:cubicBezTo>
                    <a:pt x="40" y="114"/>
                    <a:pt x="38" y="112"/>
                    <a:pt x="36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0" y="112"/>
                    <a:pt x="8" y="114"/>
                    <a:pt x="8" y="116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2" y="136"/>
                    <a:pt x="0" y="138"/>
                    <a:pt x="0" y="140"/>
                  </a:cubicBezTo>
                  <a:cubicBezTo>
                    <a:pt x="0" y="142"/>
                    <a:pt x="2" y="144"/>
                    <a:pt x="4" y="144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36" y="144"/>
                    <a:pt x="36" y="144"/>
                    <a:pt x="36" y="144"/>
                  </a:cubicBezTo>
                  <a:cubicBezTo>
                    <a:pt x="60" y="144"/>
                    <a:pt x="60" y="144"/>
                    <a:pt x="60" y="144"/>
                  </a:cubicBezTo>
                  <a:cubicBezTo>
                    <a:pt x="84" y="144"/>
                    <a:pt x="84" y="144"/>
                    <a:pt x="84" y="144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80" y="144"/>
                    <a:pt x="180" y="144"/>
                    <a:pt x="180" y="144"/>
                  </a:cubicBezTo>
                  <a:cubicBezTo>
                    <a:pt x="188" y="144"/>
                    <a:pt x="188" y="144"/>
                    <a:pt x="188" y="144"/>
                  </a:cubicBezTo>
                  <a:cubicBezTo>
                    <a:pt x="190" y="144"/>
                    <a:pt x="192" y="142"/>
                    <a:pt x="192" y="140"/>
                  </a:cubicBezTo>
                  <a:cubicBezTo>
                    <a:pt x="192" y="138"/>
                    <a:pt x="190" y="136"/>
                    <a:pt x="188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HarmonyOS Sans SC Light" panose="00000400000000000000" pitchFamily="2" charset="-122"/>
                <a:ea typeface="MiSans Normal" panose="00000500000000000000" pitchFamily="2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38" name="Freeform 58">
              <a:extLst>
                <a:ext uri="{FF2B5EF4-FFF2-40B4-BE49-F238E27FC236}">
                  <a16:creationId xmlns:a16="http://schemas.microsoft.com/office/drawing/2014/main" id="{AE903B7B-F78E-28A0-6652-BAC2027B1D3A}"/>
                </a:ext>
              </a:extLst>
            </p:cNvPr>
            <p:cNvSpPr/>
            <p:nvPr/>
          </p:nvSpPr>
          <p:spPr bwMode="auto">
            <a:xfrm>
              <a:off x="19818351" y="8402638"/>
              <a:ext cx="661988" cy="569913"/>
            </a:xfrm>
            <a:custGeom>
              <a:avLst/>
              <a:gdLst>
                <a:gd name="T0" fmla="*/ 4 w 176"/>
                <a:gd name="T1" fmla="*/ 152 h 152"/>
                <a:gd name="T2" fmla="*/ 7 w 176"/>
                <a:gd name="T3" fmla="*/ 151 h 152"/>
                <a:gd name="T4" fmla="*/ 168 w 176"/>
                <a:gd name="T5" fmla="*/ 13 h 152"/>
                <a:gd name="T6" fmla="*/ 168 w 176"/>
                <a:gd name="T7" fmla="*/ 28 h 152"/>
                <a:gd name="T8" fmla="*/ 172 w 176"/>
                <a:gd name="T9" fmla="*/ 32 h 152"/>
                <a:gd name="T10" fmla="*/ 176 w 176"/>
                <a:gd name="T11" fmla="*/ 28 h 152"/>
                <a:gd name="T12" fmla="*/ 176 w 176"/>
                <a:gd name="T13" fmla="*/ 4 h 152"/>
                <a:gd name="T14" fmla="*/ 176 w 176"/>
                <a:gd name="T15" fmla="*/ 3 h 152"/>
                <a:gd name="T16" fmla="*/ 176 w 176"/>
                <a:gd name="T17" fmla="*/ 2 h 152"/>
                <a:gd name="T18" fmla="*/ 175 w 176"/>
                <a:gd name="T19" fmla="*/ 2 h 152"/>
                <a:gd name="T20" fmla="*/ 175 w 176"/>
                <a:gd name="T21" fmla="*/ 1 h 152"/>
                <a:gd name="T22" fmla="*/ 175 w 176"/>
                <a:gd name="T23" fmla="*/ 1 h 152"/>
                <a:gd name="T24" fmla="*/ 174 w 176"/>
                <a:gd name="T25" fmla="*/ 1 h 152"/>
                <a:gd name="T26" fmla="*/ 174 w 176"/>
                <a:gd name="T27" fmla="*/ 0 h 152"/>
                <a:gd name="T28" fmla="*/ 173 w 176"/>
                <a:gd name="T29" fmla="*/ 0 h 152"/>
                <a:gd name="T30" fmla="*/ 172 w 176"/>
                <a:gd name="T31" fmla="*/ 0 h 152"/>
                <a:gd name="T32" fmla="*/ 172 w 176"/>
                <a:gd name="T33" fmla="*/ 0 h 152"/>
                <a:gd name="T34" fmla="*/ 148 w 176"/>
                <a:gd name="T35" fmla="*/ 0 h 152"/>
                <a:gd name="T36" fmla="*/ 144 w 176"/>
                <a:gd name="T37" fmla="*/ 4 h 152"/>
                <a:gd name="T38" fmla="*/ 148 w 176"/>
                <a:gd name="T39" fmla="*/ 8 h 152"/>
                <a:gd name="T40" fmla="*/ 161 w 176"/>
                <a:gd name="T41" fmla="*/ 8 h 152"/>
                <a:gd name="T42" fmla="*/ 2 w 176"/>
                <a:gd name="T43" fmla="*/ 145 h 152"/>
                <a:gd name="T44" fmla="*/ 1 w 176"/>
                <a:gd name="T45" fmla="*/ 150 h 152"/>
                <a:gd name="T46" fmla="*/ 4 w 176"/>
                <a:gd name="T47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6" h="152">
                  <a:moveTo>
                    <a:pt x="4" y="152"/>
                  </a:moveTo>
                  <a:cubicBezTo>
                    <a:pt x="5" y="152"/>
                    <a:pt x="6" y="152"/>
                    <a:pt x="7" y="151"/>
                  </a:cubicBezTo>
                  <a:cubicBezTo>
                    <a:pt x="168" y="13"/>
                    <a:pt x="168" y="13"/>
                    <a:pt x="168" y="13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8" y="30"/>
                    <a:pt x="170" y="32"/>
                    <a:pt x="172" y="32"/>
                  </a:cubicBezTo>
                  <a:cubicBezTo>
                    <a:pt x="174" y="32"/>
                    <a:pt x="176" y="30"/>
                    <a:pt x="176" y="28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3"/>
                  </a:cubicBezTo>
                  <a:cubicBezTo>
                    <a:pt x="176" y="3"/>
                    <a:pt x="176" y="3"/>
                    <a:pt x="176" y="2"/>
                  </a:cubicBezTo>
                  <a:cubicBezTo>
                    <a:pt x="176" y="2"/>
                    <a:pt x="176" y="2"/>
                    <a:pt x="175" y="2"/>
                  </a:cubicBezTo>
                  <a:cubicBezTo>
                    <a:pt x="175" y="2"/>
                    <a:pt x="175" y="1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5" y="1"/>
                    <a:pt x="175" y="1"/>
                    <a:pt x="174" y="1"/>
                  </a:cubicBezTo>
                  <a:cubicBezTo>
                    <a:pt x="174" y="1"/>
                    <a:pt x="174" y="0"/>
                    <a:pt x="174" y="0"/>
                  </a:cubicBezTo>
                  <a:cubicBezTo>
                    <a:pt x="174" y="0"/>
                    <a:pt x="173" y="0"/>
                    <a:pt x="173" y="0"/>
                  </a:cubicBezTo>
                  <a:cubicBezTo>
                    <a:pt x="173" y="0"/>
                    <a:pt x="173" y="0"/>
                    <a:pt x="172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6" y="0"/>
                    <a:pt x="144" y="2"/>
                    <a:pt x="144" y="4"/>
                  </a:cubicBezTo>
                  <a:cubicBezTo>
                    <a:pt x="144" y="6"/>
                    <a:pt x="146" y="8"/>
                    <a:pt x="148" y="8"/>
                  </a:cubicBezTo>
                  <a:cubicBezTo>
                    <a:pt x="161" y="8"/>
                    <a:pt x="161" y="8"/>
                    <a:pt x="161" y="8"/>
                  </a:cubicBezTo>
                  <a:cubicBezTo>
                    <a:pt x="2" y="145"/>
                    <a:pt x="2" y="145"/>
                    <a:pt x="2" y="145"/>
                  </a:cubicBezTo>
                  <a:cubicBezTo>
                    <a:pt x="0" y="146"/>
                    <a:pt x="0" y="149"/>
                    <a:pt x="1" y="150"/>
                  </a:cubicBezTo>
                  <a:cubicBezTo>
                    <a:pt x="2" y="151"/>
                    <a:pt x="3" y="152"/>
                    <a:pt x="4" y="1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HarmonyOS Sans SC Light" panose="00000400000000000000" pitchFamily="2" charset="-122"/>
                <a:ea typeface="MiSans Normal" panose="00000500000000000000" pitchFamily="2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86197F5F-F51F-5855-32C7-A2E541A74BA7}"/>
              </a:ext>
            </a:extLst>
          </p:cNvPr>
          <p:cNvGrpSpPr/>
          <p:nvPr/>
        </p:nvGrpSpPr>
        <p:grpSpPr>
          <a:xfrm>
            <a:off x="6247568" y="1252419"/>
            <a:ext cx="4612689" cy="1113313"/>
            <a:chOff x="6247568" y="1252419"/>
            <a:chExt cx="4612689" cy="1113313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8AA2E7D5-DC87-377A-81C7-BF32A243C1FC}"/>
                </a:ext>
              </a:extLst>
            </p:cNvPr>
            <p:cNvGrpSpPr/>
            <p:nvPr/>
          </p:nvGrpSpPr>
          <p:grpSpPr>
            <a:xfrm flipH="1">
              <a:off x="6247568" y="1593949"/>
              <a:ext cx="1182370" cy="262890"/>
              <a:chOff x="4470269" y="1661160"/>
              <a:chExt cx="1290451" cy="262890"/>
            </a:xfrm>
          </p:grpSpPr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EA68E33A-AFB1-6613-BD7A-615BED0E1326}"/>
                  </a:ext>
                </a:extLst>
              </p:cNvPr>
              <p:cNvCxnSpPr/>
              <p:nvPr/>
            </p:nvCxnSpPr>
            <p:spPr>
              <a:xfrm flipH="1" flipV="1">
                <a:off x="5410200" y="1661160"/>
                <a:ext cx="350520" cy="26289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FB3817B9-5677-9E36-5980-02714E78A524}"/>
                  </a:ext>
                </a:extLst>
              </p:cNvPr>
              <p:cNvCxnSpPr/>
              <p:nvPr/>
            </p:nvCxnSpPr>
            <p:spPr>
              <a:xfrm flipH="1">
                <a:off x="4470269" y="1663541"/>
                <a:ext cx="942312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A4FA8644-C6E0-3D98-1134-906C9A039961}"/>
                </a:ext>
              </a:extLst>
            </p:cNvPr>
            <p:cNvGrpSpPr/>
            <p:nvPr/>
          </p:nvGrpSpPr>
          <p:grpSpPr>
            <a:xfrm>
              <a:off x="6708932" y="1252419"/>
              <a:ext cx="4151325" cy="1113313"/>
              <a:chOff x="859154" y="1818890"/>
              <a:chExt cx="4151325" cy="1113313"/>
            </a:xfrm>
          </p:grpSpPr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AA8E2D5-6B79-E26D-51B6-E27016CE111E}"/>
                  </a:ext>
                </a:extLst>
              </p:cNvPr>
              <p:cNvSpPr txBox="1"/>
              <p:nvPr/>
            </p:nvSpPr>
            <p:spPr>
              <a:xfrm>
                <a:off x="864158" y="2144680"/>
                <a:ext cx="4146321" cy="7875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rtl="0">
                  <a:lnSpc>
                    <a:spcPct val="150000"/>
                  </a:lnSpc>
                </a:pPr>
                <a:r>
                  <a:rPr lang="zh-CN" altLang="en-US" sz="16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学生可进行选课并查看个人选课情况，同时可进行退课操作</a:t>
                </a:r>
                <a:endParaRPr lang="en-US" altLang="zh-CN" sz="16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7123781F-8F7C-0753-08FD-CAFFEA615D87}"/>
                  </a:ext>
                </a:extLst>
              </p:cNvPr>
              <p:cNvSpPr txBox="1"/>
              <p:nvPr/>
            </p:nvSpPr>
            <p:spPr>
              <a:xfrm>
                <a:off x="859154" y="1818890"/>
                <a:ext cx="18004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r>
                  <a:rPr lang="zh-CN" altLang="en-US" sz="1800" dirty="0">
                    <a:sym typeface="HarmonyOS Sans SC Light" panose="00000400000000000000" pitchFamily="2" charset="-122"/>
                  </a:rPr>
                  <a:t>学生选（退）课</a:t>
                </a:r>
              </a:p>
            </p:txBody>
          </p:sp>
        </p:grp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D802D85B-561B-A481-980B-71C6D5CA238E}"/>
              </a:ext>
            </a:extLst>
          </p:cNvPr>
          <p:cNvGrpSpPr/>
          <p:nvPr/>
        </p:nvGrpSpPr>
        <p:grpSpPr>
          <a:xfrm>
            <a:off x="71204" y="2126496"/>
            <a:ext cx="4649307" cy="743981"/>
            <a:chOff x="-98474" y="2210346"/>
            <a:chExt cx="4649307" cy="743981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087BD243-C347-7528-6F3A-8528445B0B68}"/>
                </a:ext>
              </a:extLst>
            </p:cNvPr>
            <p:cNvGrpSpPr/>
            <p:nvPr/>
          </p:nvGrpSpPr>
          <p:grpSpPr>
            <a:xfrm>
              <a:off x="3509433" y="2546190"/>
              <a:ext cx="1041400" cy="262890"/>
              <a:chOff x="4470269" y="1661160"/>
              <a:chExt cx="1290451" cy="262890"/>
            </a:xfrm>
          </p:grpSpPr>
          <p:cxnSp>
            <p:nvCxnSpPr>
              <p:cNvPr id="4" name="直接连接符 3">
                <a:extLst>
                  <a:ext uri="{FF2B5EF4-FFF2-40B4-BE49-F238E27FC236}">
                    <a16:creationId xmlns:a16="http://schemas.microsoft.com/office/drawing/2014/main" id="{ED0FD718-28B9-781E-97D0-A6F760399E70}"/>
                  </a:ext>
                </a:extLst>
              </p:cNvPr>
              <p:cNvCxnSpPr/>
              <p:nvPr/>
            </p:nvCxnSpPr>
            <p:spPr>
              <a:xfrm flipH="1" flipV="1">
                <a:off x="5410200" y="1661160"/>
                <a:ext cx="350520" cy="26289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DE6E6BA7-238D-920F-866A-28BC1838DD7A}"/>
                  </a:ext>
                </a:extLst>
              </p:cNvPr>
              <p:cNvCxnSpPr/>
              <p:nvPr/>
            </p:nvCxnSpPr>
            <p:spPr>
              <a:xfrm flipH="1">
                <a:off x="4470269" y="1663541"/>
                <a:ext cx="942312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5FFE6DCE-0737-95F5-4FD0-C41738D78F7D}"/>
                </a:ext>
              </a:extLst>
            </p:cNvPr>
            <p:cNvGrpSpPr/>
            <p:nvPr/>
          </p:nvGrpSpPr>
          <p:grpSpPr>
            <a:xfrm>
              <a:off x="-98474" y="2210346"/>
              <a:ext cx="4298517" cy="743981"/>
              <a:chOff x="-137790" y="1818890"/>
              <a:chExt cx="4298517" cy="743981"/>
            </a:xfrm>
          </p:grpSpPr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8BBBDF2D-4866-77ED-ACAD-9B5F137AF277}"/>
                  </a:ext>
                </a:extLst>
              </p:cNvPr>
              <p:cNvSpPr txBox="1"/>
              <p:nvPr/>
            </p:nvSpPr>
            <p:spPr>
              <a:xfrm>
                <a:off x="-137790" y="2144680"/>
                <a:ext cx="4298517" cy="4181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rtl="0">
                  <a:lnSpc>
                    <a:spcPct val="150000"/>
                  </a:lnSpc>
                </a:pPr>
                <a:r>
                  <a:rPr lang="zh-CN" altLang="en-US" sz="16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通过用户名、密码及验证码校验进行登录注册</a:t>
                </a:r>
                <a:endParaRPr lang="en-US" altLang="zh-CN" sz="16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1B154DDD-FE8D-0BED-1643-FFD238E78547}"/>
                  </a:ext>
                </a:extLst>
              </p:cNvPr>
              <p:cNvSpPr txBox="1"/>
              <p:nvPr/>
            </p:nvSpPr>
            <p:spPr>
              <a:xfrm>
                <a:off x="1898569" y="1818890"/>
                <a:ext cx="226215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pPr algn="r"/>
                <a:r>
                  <a:rPr lang="zh-CN" altLang="en-US" sz="1800" dirty="0">
                    <a:sym typeface="HarmonyOS Sans SC Light" panose="00000400000000000000" pitchFamily="2" charset="-122"/>
                  </a:rPr>
                  <a:t>登录注册、退出登录</a:t>
                </a:r>
              </a:p>
            </p:txBody>
          </p:sp>
        </p:grp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0AEA4643-319E-C8E0-0D27-2C99348099FB}"/>
              </a:ext>
            </a:extLst>
          </p:cNvPr>
          <p:cNvGrpSpPr/>
          <p:nvPr/>
        </p:nvGrpSpPr>
        <p:grpSpPr>
          <a:xfrm>
            <a:off x="7937908" y="4408248"/>
            <a:ext cx="3719224" cy="1113313"/>
            <a:chOff x="7696744" y="4079665"/>
            <a:chExt cx="3719224" cy="1113313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8F7C81E6-7D73-DBC4-C807-B45FEC33547B}"/>
                </a:ext>
              </a:extLst>
            </p:cNvPr>
            <p:cNvGrpSpPr/>
            <p:nvPr/>
          </p:nvGrpSpPr>
          <p:grpSpPr>
            <a:xfrm flipH="1">
              <a:off x="7696744" y="4424956"/>
              <a:ext cx="1182370" cy="262890"/>
              <a:chOff x="4470269" y="1661160"/>
              <a:chExt cx="1290451" cy="262890"/>
            </a:xfrm>
          </p:grpSpPr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5DF0B027-FA30-6719-002A-9CE486822404}"/>
                  </a:ext>
                </a:extLst>
              </p:cNvPr>
              <p:cNvCxnSpPr/>
              <p:nvPr/>
            </p:nvCxnSpPr>
            <p:spPr>
              <a:xfrm flipH="1" flipV="1">
                <a:off x="5410200" y="1661160"/>
                <a:ext cx="350520" cy="26289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12A01259-2F02-592D-8CA6-A5FC850E829D}"/>
                  </a:ext>
                </a:extLst>
              </p:cNvPr>
              <p:cNvCxnSpPr/>
              <p:nvPr/>
            </p:nvCxnSpPr>
            <p:spPr>
              <a:xfrm flipH="1">
                <a:off x="4470269" y="1663541"/>
                <a:ext cx="942312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F6C16316-22DE-736D-7B58-3906A3FB2054}"/>
                </a:ext>
              </a:extLst>
            </p:cNvPr>
            <p:cNvGrpSpPr/>
            <p:nvPr/>
          </p:nvGrpSpPr>
          <p:grpSpPr>
            <a:xfrm>
              <a:off x="8114395" y="4079665"/>
              <a:ext cx="3301573" cy="1113313"/>
              <a:chOff x="859154" y="1818890"/>
              <a:chExt cx="3301573" cy="1113313"/>
            </a:xfrm>
          </p:grpSpPr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119D5713-7915-B448-E9FD-59FBC23FE392}"/>
                  </a:ext>
                </a:extLst>
              </p:cNvPr>
              <p:cNvSpPr txBox="1"/>
              <p:nvPr/>
            </p:nvSpPr>
            <p:spPr>
              <a:xfrm>
                <a:off x="864159" y="2144680"/>
                <a:ext cx="3296568" cy="7875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rtl="0"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基于遗传学算法进行自动排课，生成个人课表</a:t>
                </a:r>
                <a:endParaRPr lang="en-US" altLang="zh-CN" sz="16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B4B23DD9-35D8-D5D9-E735-9EA6929214C0}"/>
                  </a:ext>
                </a:extLst>
              </p:cNvPr>
              <p:cNvSpPr txBox="1"/>
              <p:nvPr/>
            </p:nvSpPr>
            <p:spPr>
              <a:xfrm>
                <a:off x="859154" y="1818890"/>
                <a:ext cx="11079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r>
                  <a:rPr lang="zh-CN" altLang="en-US" sz="1800" dirty="0">
                    <a:sym typeface="HarmonyOS Sans SC Light" panose="00000400000000000000" pitchFamily="2" charset="-122"/>
                  </a:rPr>
                  <a:t>自动排课</a:t>
                </a:r>
              </a:p>
            </p:txBody>
          </p:sp>
        </p:grp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A58EDF7C-B986-C4ED-2423-3D6EC8850B08}"/>
              </a:ext>
            </a:extLst>
          </p:cNvPr>
          <p:cNvGrpSpPr/>
          <p:nvPr/>
        </p:nvGrpSpPr>
        <p:grpSpPr>
          <a:xfrm>
            <a:off x="71204" y="4508329"/>
            <a:ext cx="4682677" cy="1113313"/>
            <a:chOff x="1149855" y="4508329"/>
            <a:chExt cx="3604026" cy="1113313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76F6F166-AAF6-1778-BC2C-D10A5631E183}"/>
                </a:ext>
              </a:extLst>
            </p:cNvPr>
            <p:cNvGrpSpPr/>
            <p:nvPr/>
          </p:nvGrpSpPr>
          <p:grpSpPr>
            <a:xfrm>
              <a:off x="3712481" y="4853123"/>
              <a:ext cx="1041400" cy="262890"/>
              <a:chOff x="4470269" y="1661160"/>
              <a:chExt cx="1290451" cy="262890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2FC306DF-F788-FB7C-E3C6-D7CC6438B5C4}"/>
                  </a:ext>
                </a:extLst>
              </p:cNvPr>
              <p:cNvCxnSpPr/>
              <p:nvPr/>
            </p:nvCxnSpPr>
            <p:spPr>
              <a:xfrm flipH="1" flipV="1">
                <a:off x="5410200" y="1661160"/>
                <a:ext cx="350520" cy="26289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65D0CD2C-9C14-B5BB-1215-F240E8D1BD93}"/>
                  </a:ext>
                </a:extLst>
              </p:cNvPr>
              <p:cNvCxnSpPr/>
              <p:nvPr/>
            </p:nvCxnSpPr>
            <p:spPr>
              <a:xfrm flipH="1">
                <a:off x="4470269" y="1663541"/>
                <a:ext cx="942312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EEFAC8D9-02EA-A0BF-262D-CAF3F39ACCF2}"/>
                </a:ext>
              </a:extLst>
            </p:cNvPr>
            <p:cNvGrpSpPr/>
            <p:nvPr/>
          </p:nvGrpSpPr>
          <p:grpSpPr>
            <a:xfrm>
              <a:off x="1149855" y="4508329"/>
              <a:ext cx="3296568" cy="1113313"/>
              <a:chOff x="864159" y="1818890"/>
              <a:chExt cx="3296568" cy="1113313"/>
            </a:xfrm>
          </p:grpSpPr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75D79724-B021-86AE-D49F-24520565FF23}"/>
                  </a:ext>
                </a:extLst>
              </p:cNvPr>
              <p:cNvSpPr txBox="1"/>
              <p:nvPr/>
            </p:nvSpPr>
            <p:spPr>
              <a:xfrm>
                <a:off x="864159" y="2144680"/>
                <a:ext cx="3296568" cy="7875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rtl="0">
                  <a:lnSpc>
                    <a:spcPct val="150000"/>
                  </a:lnSpc>
                </a:pPr>
                <a:r>
                  <a:rPr lang="zh-CN" altLang="en-US" sz="16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通过输入原密码、新密码及确认密码的校验来完成密码的修改</a:t>
                </a:r>
                <a:endParaRPr lang="en-US" altLang="zh-CN" sz="16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1EC65D43-49C9-49B9-1A6C-44C737589FFE}"/>
                  </a:ext>
                </a:extLst>
              </p:cNvPr>
              <p:cNvSpPr txBox="1"/>
              <p:nvPr/>
            </p:nvSpPr>
            <p:spPr>
              <a:xfrm>
                <a:off x="3052731" y="1818890"/>
                <a:ext cx="11079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pPr algn="r"/>
                <a:r>
                  <a:rPr lang="zh-CN" altLang="en-US" sz="1800" dirty="0">
                    <a:sym typeface="HarmonyOS Sans SC Light" panose="00000400000000000000" pitchFamily="2" charset="-122"/>
                  </a:rPr>
                  <a:t>修改密码</a:t>
                </a:r>
              </a:p>
            </p:txBody>
          </p:sp>
        </p:grp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BBC9F9AA-0D65-103B-4C06-14469B1A9125}"/>
              </a:ext>
            </a:extLst>
          </p:cNvPr>
          <p:cNvGrpSpPr/>
          <p:nvPr/>
        </p:nvGrpSpPr>
        <p:grpSpPr>
          <a:xfrm>
            <a:off x="7839434" y="2894229"/>
            <a:ext cx="3719224" cy="1113313"/>
            <a:chOff x="7639855" y="5021281"/>
            <a:chExt cx="3719224" cy="111331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13244666-816D-71A6-1E98-38F0A1DA83ED}"/>
                </a:ext>
              </a:extLst>
            </p:cNvPr>
            <p:cNvGrpSpPr/>
            <p:nvPr/>
          </p:nvGrpSpPr>
          <p:grpSpPr>
            <a:xfrm flipH="1" flipV="1">
              <a:off x="7639855" y="5113352"/>
              <a:ext cx="1182370" cy="262890"/>
              <a:chOff x="4470269" y="1661160"/>
              <a:chExt cx="1290451" cy="262890"/>
            </a:xfrm>
          </p:grpSpPr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DC3C51BA-CA3A-D8B0-8139-165BC7D0D3BD}"/>
                  </a:ext>
                </a:extLst>
              </p:cNvPr>
              <p:cNvCxnSpPr/>
              <p:nvPr/>
            </p:nvCxnSpPr>
            <p:spPr>
              <a:xfrm flipH="1" flipV="1">
                <a:off x="5410200" y="1661160"/>
                <a:ext cx="350520" cy="26289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4258F03A-468B-AE6C-EE21-55A5439F6699}"/>
                  </a:ext>
                </a:extLst>
              </p:cNvPr>
              <p:cNvCxnSpPr/>
              <p:nvPr/>
            </p:nvCxnSpPr>
            <p:spPr>
              <a:xfrm flipH="1">
                <a:off x="4470269" y="1663541"/>
                <a:ext cx="942312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2C55FEF5-EBF1-4597-E223-314F67A01258}"/>
                </a:ext>
              </a:extLst>
            </p:cNvPr>
            <p:cNvGrpSpPr/>
            <p:nvPr/>
          </p:nvGrpSpPr>
          <p:grpSpPr>
            <a:xfrm>
              <a:off x="8057506" y="5021281"/>
              <a:ext cx="3301573" cy="1113313"/>
              <a:chOff x="859154" y="1818890"/>
              <a:chExt cx="3301573" cy="1113313"/>
            </a:xfrm>
          </p:grpSpPr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D0CD9712-9A6C-37F0-A259-8EF22091E490}"/>
                  </a:ext>
                </a:extLst>
              </p:cNvPr>
              <p:cNvSpPr txBox="1"/>
              <p:nvPr/>
            </p:nvSpPr>
            <p:spPr>
              <a:xfrm>
                <a:off x="864159" y="2144680"/>
                <a:ext cx="3296568" cy="7875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rtl="0">
                  <a:lnSpc>
                    <a:spcPct val="150000"/>
                  </a:lnSpc>
                </a:pPr>
                <a:r>
                  <a:rPr lang="zh-CN" altLang="en-US" sz="1600" b="0" i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  <a:sym typeface="HarmonyOS Sans SC Light" panose="00000400000000000000" pitchFamily="2" charset="-122"/>
                  </a:rPr>
                  <a:t>可现实管理员、教师、学生个人基本信息的显示</a:t>
                </a:r>
                <a:endParaRPr lang="en-US" altLang="zh-CN" sz="16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E5D4C5D1-6F6E-FBE4-8D4C-9A5EF5145FBB}"/>
                  </a:ext>
                </a:extLst>
              </p:cNvPr>
              <p:cNvSpPr txBox="1"/>
              <p:nvPr/>
            </p:nvSpPr>
            <p:spPr>
              <a:xfrm>
                <a:off x="859154" y="1818890"/>
                <a:ext cx="1569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>
                  <a:buClr>
                    <a:srgbClr val="4EBAB3"/>
                  </a:buClr>
                  <a:defRPr sz="2000" b="1">
                    <a:solidFill>
                      <a:schemeClr val="accent3">
                        <a:lumMod val="50000"/>
                      </a:schemeClr>
                    </a:solidFill>
                    <a:cs typeface="+mn-ea"/>
                  </a:defRPr>
                </a:lvl1pPr>
              </a:lstStyle>
              <a:p>
                <a:r>
                  <a:rPr lang="zh-CN" altLang="en-US" sz="1800" dirty="0">
                    <a:sym typeface="HarmonyOS Sans SC Light" panose="00000400000000000000" pitchFamily="2" charset="-122"/>
                  </a:rPr>
                  <a:t>个人信息管理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464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FEA25E90-8E61-C3CC-28AF-59BF914F4DF0}"/>
              </a:ext>
            </a:extLst>
          </p:cNvPr>
          <p:cNvSpPr/>
          <p:nvPr/>
        </p:nvSpPr>
        <p:spPr>
          <a:xfrm>
            <a:off x="561039" y="2700803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8B79EAC-640F-3EBA-F844-757EE05054FA}"/>
              </a:ext>
            </a:extLst>
          </p:cNvPr>
          <p:cNvSpPr/>
          <p:nvPr/>
        </p:nvSpPr>
        <p:spPr>
          <a:xfrm>
            <a:off x="4419991" y="-2688365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CA72B0F-8246-EA02-8282-26EF3ECAE326}"/>
              </a:ext>
            </a:extLst>
          </p:cNvPr>
          <p:cNvSpPr/>
          <p:nvPr/>
        </p:nvSpPr>
        <p:spPr>
          <a:xfrm>
            <a:off x="7138226" y="3960869"/>
            <a:ext cx="6170487" cy="6170487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2E55F28-F6AE-D8CB-1E45-63694F396A90}"/>
              </a:ext>
            </a:extLst>
          </p:cNvPr>
          <p:cNvSpPr/>
          <p:nvPr/>
        </p:nvSpPr>
        <p:spPr>
          <a:xfrm>
            <a:off x="10426159" y="224830"/>
            <a:ext cx="1765841" cy="4273509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63F2FE16-E16F-1D87-C556-9B091D384B8D}"/>
              </a:ext>
            </a:extLst>
          </p:cNvPr>
          <p:cNvSpPr/>
          <p:nvPr/>
        </p:nvSpPr>
        <p:spPr>
          <a:xfrm rot="10800000">
            <a:off x="0" y="4973815"/>
            <a:ext cx="6604000" cy="1898698"/>
          </a:xfrm>
          <a:custGeom>
            <a:avLst/>
            <a:gdLst>
              <a:gd name="connsiteX0" fmla="*/ 7331648 w 8817548"/>
              <a:gd name="connsiteY0" fmla="*/ 2534684 h 2535109"/>
              <a:gd name="connsiteX1" fmla="*/ 4169348 w 8817548"/>
              <a:gd name="connsiteY1" fmla="*/ 972584 h 2535109"/>
              <a:gd name="connsiteX2" fmla="*/ 956249 w 8817548"/>
              <a:gd name="connsiteY2" fmla="*/ 896384 h 2535109"/>
              <a:gd name="connsiteX3" fmla="*/ 41688 w 8817548"/>
              <a:gd name="connsiteY3" fmla="*/ 36824 h 2535109"/>
              <a:gd name="connsiteX4" fmla="*/ 0 w 8817548"/>
              <a:gd name="connsiteY4" fmla="*/ 0 h 2535109"/>
              <a:gd name="connsiteX5" fmla="*/ 8817548 w 8817548"/>
              <a:gd name="connsiteY5" fmla="*/ 0 h 2535109"/>
              <a:gd name="connsiteX6" fmla="*/ 8817548 w 8817548"/>
              <a:gd name="connsiteY6" fmla="*/ 1477861 h 2535109"/>
              <a:gd name="connsiteX7" fmla="*/ 8637397 w 8817548"/>
              <a:gd name="connsiteY7" fmla="*/ 1720191 h 2535109"/>
              <a:gd name="connsiteX8" fmla="*/ 7331648 w 8817548"/>
              <a:gd name="connsiteY8" fmla="*/ 2534684 h 2535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17548" h="2535109">
                <a:moveTo>
                  <a:pt x="7331648" y="2534684"/>
                </a:moveTo>
                <a:cubicBezTo>
                  <a:pt x="6482865" y="2562201"/>
                  <a:pt x="5231915" y="1245634"/>
                  <a:pt x="4169348" y="972584"/>
                </a:cubicBezTo>
                <a:cubicBezTo>
                  <a:pt x="3106781" y="699534"/>
                  <a:pt x="1673798" y="1069951"/>
                  <a:pt x="956249" y="896384"/>
                </a:cubicBezTo>
                <a:cubicBezTo>
                  <a:pt x="373239" y="755361"/>
                  <a:pt x="262527" y="262211"/>
                  <a:pt x="41688" y="36824"/>
                </a:cubicBezTo>
                <a:lnTo>
                  <a:pt x="0" y="0"/>
                </a:lnTo>
                <a:lnTo>
                  <a:pt x="8817548" y="0"/>
                </a:lnTo>
                <a:lnTo>
                  <a:pt x="8817548" y="1477861"/>
                </a:lnTo>
                <a:lnTo>
                  <a:pt x="8637397" y="1720191"/>
                </a:lnTo>
                <a:cubicBezTo>
                  <a:pt x="8272324" y="2179067"/>
                  <a:pt x="7862137" y="2517486"/>
                  <a:pt x="7331648" y="2534684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6B1F2F0B-9D8F-DF28-38A0-814271663E3C}"/>
              </a:ext>
            </a:extLst>
          </p:cNvPr>
          <p:cNvSpPr/>
          <p:nvPr/>
        </p:nvSpPr>
        <p:spPr>
          <a:xfrm>
            <a:off x="2" y="0"/>
            <a:ext cx="4150394" cy="1669223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B1D947D-5146-A61B-7F34-E54F60E3916D}"/>
              </a:ext>
            </a:extLst>
          </p:cNvPr>
          <p:cNvSpPr/>
          <p:nvPr/>
        </p:nvSpPr>
        <p:spPr>
          <a:xfrm>
            <a:off x="-304800" y="-419099"/>
            <a:ext cx="3483429" cy="1569010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C2F5E89-1344-8D90-8D1C-AC67F6C2D76D}"/>
              </a:ext>
            </a:extLst>
          </p:cNvPr>
          <p:cNvSpPr/>
          <p:nvPr/>
        </p:nvSpPr>
        <p:spPr>
          <a:xfrm>
            <a:off x="-74487" y="5785685"/>
            <a:ext cx="7264537" cy="91021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055F1C8-5D71-08CA-0F59-B14098D9E7CF}"/>
              </a:ext>
            </a:extLst>
          </p:cNvPr>
          <p:cNvSpPr/>
          <p:nvPr/>
        </p:nvSpPr>
        <p:spPr>
          <a:xfrm>
            <a:off x="9854102" y="-228600"/>
            <a:ext cx="3112597" cy="39664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BB94F80-FBCF-6F54-9E6C-25FC6DA047CE}"/>
              </a:ext>
            </a:extLst>
          </p:cNvPr>
          <p:cNvSpPr/>
          <p:nvPr/>
        </p:nvSpPr>
        <p:spPr>
          <a:xfrm>
            <a:off x="4866960" y="1787300"/>
            <a:ext cx="356856" cy="35685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3126D1A-8991-985C-0C84-A9EDFFF171FB}"/>
              </a:ext>
            </a:extLst>
          </p:cNvPr>
          <p:cNvSpPr/>
          <p:nvPr/>
        </p:nvSpPr>
        <p:spPr>
          <a:xfrm>
            <a:off x="3620937" y="3546018"/>
            <a:ext cx="4950125" cy="637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ACC4CE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50909 w 5916899"/>
                      <a:gd name="connsiteY0" fmla="*/ 2765497 h 4919748"/>
                      <a:gd name="connsiteX1" fmla="*/ 2590909 w 5916899"/>
                      <a:gd name="connsiteY1" fmla="*/ 2057200 h 4919748"/>
                      <a:gd name="connsiteX2" fmla="*/ 4184759 w 5916899"/>
                      <a:gd name="connsiteY2" fmla="*/ 72 h 4919748"/>
                      <a:gd name="connsiteX3" fmla="*/ 5105509 w 5916899"/>
                      <a:gd name="connsiteY3" fmla="*/ 1876497 h 4919748"/>
                      <a:gd name="connsiteX4" fmla="*/ 5740510 w 5916899"/>
                      <a:gd name="connsiteY4" fmla="*/ 4301925 h 4919748"/>
                      <a:gd name="connsiteX5" fmla="*/ 2724259 w 5916899"/>
                      <a:gd name="connsiteY5" fmla="*/ 4791147 h 4919748"/>
                      <a:gd name="connsiteX6" fmla="*/ 50909 w 5916899"/>
                      <a:gd name="connsiteY6" fmla="*/ 2765497 h 4919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16899" h="4919748" extrusionOk="0">
                        <a:moveTo>
                          <a:pt x="50909" y="2765497"/>
                        </a:moveTo>
                        <a:cubicBezTo>
                          <a:pt x="430406" y="1445520"/>
                          <a:pt x="2107424" y="2499804"/>
                          <a:pt x="2590909" y="2057200"/>
                        </a:cubicBezTo>
                        <a:cubicBezTo>
                          <a:pt x="3280913" y="1544681"/>
                          <a:pt x="2848102" y="12754"/>
                          <a:pt x="4184759" y="72"/>
                        </a:cubicBezTo>
                        <a:cubicBezTo>
                          <a:pt x="5404656" y="53437"/>
                          <a:pt x="4862411" y="1335938"/>
                          <a:pt x="5105509" y="1876497"/>
                        </a:cubicBezTo>
                        <a:cubicBezTo>
                          <a:pt x="5231061" y="2434384"/>
                          <a:pt x="6336643" y="3213533"/>
                          <a:pt x="5740510" y="4301925"/>
                        </a:cubicBezTo>
                        <a:cubicBezTo>
                          <a:pt x="5482424" y="4958018"/>
                          <a:pt x="3702110" y="4986335"/>
                          <a:pt x="2724259" y="4791147"/>
                        </a:cubicBezTo>
                        <a:cubicBezTo>
                          <a:pt x="1533134" y="4497886"/>
                          <a:pt x="-443319" y="4151569"/>
                          <a:pt x="50909" y="276549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4351221" y="3640446"/>
            <a:ext cx="357358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研究方案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4A3E498-A83E-3F56-32FC-A1360A523F66}"/>
              </a:ext>
            </a:extLst>
          </p:cNvPr>
          <p:cNvSpPr/>
          <p:nvPr/>
        </p:nvSpPr>
        <p:spPr>
          <a:xfrm>
            <a:off x="5223816" y="1700873"/>
            <a:ext cx="1744366" cy="174436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CF6CEEB-CE24-517C-6BB2-D966A80DC77B}"/>
              </a:ext>
            </a:extLst>
          </p:cNvPr>
          <p:cNvSpPr/>
          <p:nvPr/>
        </p:nvSpPr>
        <p:spPr>
          <a:xfrm>
            <a:off x="7019524" y="3148853"/>
            <a:ext cx="118702" cy="118702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BA85AF9-45FC-685B-38F4-0CEDF8A8B555}"/>
              </a:ext>
            </a:extLst>
          </p:cNvPr>
          <p:cNvSpPr txBox="1"/>
          <p:nvPr/>
        </p:nvSpPr>
        <p:spPr>
          <a:xfrm>
            <a:off x="5348216" y="1944116"/>
            <a:ext cx="152638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ACC4CE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04</a:t>
            </a:r>
            <a:endParaRPr lang="zh-CN" altLang="en-US" sz="8000" dirty="0">
              <a:solidFill>
                <a:srgbClr val="ACC4CE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070689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241BDA0D-D4B6-E6EE-8368-B975E1F9A654}"/>
              </a:ext>
            </a:extLst>
          </p:cNvPr>
          <p:cNvSpPr/>
          <p:nvPr/>
        </p:nvSpPr>
        <p:spPr>
          <a:xfrm>
            <a:off x="4336544" y="607368"/>
            <a:ext cx="351891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走班排课系统流程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FFB06D6-B43B-F13C-03B2-E9BF9928DA0B}"/>
              </a:ext>
            </a:extLst>
          </p:cNvPr>
          <p:cNvSpPr/>
          <p:nvPr/>
        </p:nvSpPr>
        <p:spPr>
          <a:xfrm>
            <a:off x="94002" y="1880075"/>
            <a:ext cx="2059536" cy="59820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课程基础信息录入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648717E-98EE-AC1B-F4B5-2F06AD0F91CE}"/>
              </a:ext>
            </a:extLst>
          </p:cNvPr>
          <p:cNvSpPr/>
          <p:nvPr/>
        </p:nvSpPr>
        <p:spPr>
          <a:xfrm>
            <a:off x="2734653" y="1880074"/>
            <a:ext cx="1225874" cy="59820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发布选课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91E3BE5-17BD-0753-9979-D49C1212ABE3}"/>
              </a:ext>
            </a:extLst>
          </p:cNvPr>
          <p:cNvSpPr/>
          <p:nvPr/>
        </p:nvSpPr>
        <p:spPr>
          <a:xfrm>
            <a:off x="2734653" y="4161801"/>
            <a:ext cx="1225874" cy="59820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学生选课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8601508-50F0-930C-F956-F610014E248B}"/>
              </a:ext>
            </a:extLst>
          </p:cNvPr>
          <p:cNvSpPr/>
          <p:nvPr/>
        </p:nvSpPr>
        <p:spPr>
          <a:xfrm>
            <a:off x="5788352" y="3025208"/>
            <a:ext cx="1225874" cy="59820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报名情况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F98D92B-4828-7438-B695-EF5B79DC43FA}"/>
              </a:ext>
            </a:extLst>
          </p:cNvPr>
          <p:cNvSpPr/>
          <p:nvPr/>
        </p:nvSpPr>
        <p:spPr>
          <a:xfrm>
            <a:off x="4494111" y="4161801"/>
            <a:ext cx="1225874" cy="59820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选课微调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CF4DCA1C-08B9-3771-B496-9784755FEDD4}"/>
              </a:ext>
            </a:extLst>
          </p:cNvPr>
          <p:cNvSpPr/>
          <p:nvPr/>
        </p:nvSpPr>
        <p:spPr>
          <a:xfrm>
            <a:off x="7310890" y="1880073"/>
            <a:ext cx="1225874" cy="59820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选课完成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0BF11A6-2970-EABE-8AAC-DFA895E69F64}"/>
              </a:ext>
            </a:extLst>
          </p:cNvPr>
          <p:cNvSpPr/>
          <p:nvPr/>
        </p:nvSpPr>
        <p:spPr>
          <a:xfrm>
            <a:off x="8937683" y="1880073"/>
            <a:ext cx="1225874" cy="59820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课程排课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D2B5DF1-8A7A-6D51-5759-F45B01C1BBEE}"/>
              </a:ext>
            </a:extLst>
          </p:cNvPr>
          <p:cNvSpPr/>
          <p:nvPr/>
        </p:nvSpPr>
        <p:spPr>
          <a:xfrm>
            <a:off x="10564476" y="1880072"/>
            <a:ext cx="1225874" cy="59820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课表生成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16837409-959D-1482-C1C5-928DF4288511}"/>
              </a:ext>
            </a:extLst>
          </p:cNvPr>
          <p:cNvSpPr/>
          <p:nvPr/>
        </p:nvSpPr>
        <p:spPr>
          <a:xfrm>
            <a:off x="10564476" y="3008112"/>
            <a:ext cx="1225874" cy="59820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教师个人课表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7DCBA6C5-4B58-0E32-BB4A-0E6FDC760FE8}"/>
              </a:ext>
            </a:extLst>
          </p:cNvPr>
          <p:cNvSpPr/>
          <p:nvPr/>
        </p:nvSpPr>
        <p:spPr>
          <a:xfrm>
            <a:off x="10564476" y="4161801"/>
            <a:ext cx="1225874" cy="59820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dirty="0">
                <a:solidFill>
                  <a:sysClr val="windowText" lastClr="000000"/>
                </a:solidFill>
              </a:rPr>
              <a:t>学生个人课表</a:t>
            </a:r>
          </a:p>
        </p:txBody>
      </p: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CECD8549-57E3-6E59-4C5E-84E9D03833F1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2153538" y="2179177"/>
            <a:ext cx="58111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67814F96-C2C6-D539-A6BF-B829D236943B}"/>
              </a:ext>
            </a:extLst>
          </p:cNvPr>
          <p:cNvCxnSpPr>
            <a:stCxn id="7" idx="2"/>
            <a:endCxn id="20" idx="0"/>
          </p:cNvCxnSpPr>
          <p:nvPr/>
        </p:nvCxnSpPr>
        <p:spPr>
          <a:xfrm>
            <a:off x="3347590" y="2478279"/>
            <a:ext cx="0" cy="1683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0708F853-4DB1-3816-25AE-9716E0EFB948}"/>
              </a:ext>
            </a:extLst>
          </p:cNvPr>
          <p:cNvCxnSpPr>
            <a:stCxn id="20" idx="3"/>
            <a:endCxn id="33" idx="1"/>
          </p:cNvCxnSpPr>
          <p:nvPr/>
        </p:nvCxnSpPr>
        <p:spPr>
          <a:xfrm>
            <a:off x="3960527" y="4460904"/>
            <a:ext cx="5335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连接符: 肘形 45">
            <a:extLst>
              <a:ext uri="{FF2B5EF4-FFF2-40B4-BE49-F238E27FC236}">
                <a16:creationId xmlns:a16="http://schemas.microsoft.com/office/drawing/2014/main" id="{A5C5B689-4F45-DA6C-4FC0-E09A3BA07151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5719985" y="3623413"/>
            <a:ext cx="360064" cy="8374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DD2150C1-C193-D8FA-DB07-EE04C151257E}"/>
              </a:ext>
            </a:extLst>
          </p:cNvPr>
          <p:cNvCxnSpPr>
            <a:stCxn id="32" idx="3"/>
            <a:endCxn id="34" idx="2"/>
          </p:cNvCxnSpPr>
          <p:nvPr/>
        </p:nvCxnSpPr>
        <p:spPr>
          <a:xfrm flipV="1">
            <a:off x="7014226" y="2478278"/>
            <a:ext cx="909601" cy="84603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E6C8DF61-2B43-B6E8-83C4-BC7CA79C7E44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>
            <a:off x="8536764" y="2179176"/>
            <a:ext cx="4009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DBF77AD5-DBE9-BBC6-E023-9F8BEC889428}"/>
              </a:ext>
            </a:extLst>
          </p:cNvPr>
          <p:cNvCxnSpPr>
            <a:stCxn id="35" idx="3"/>
            <a:endCxn id="36" idx="1"/>
          </p:cNvCxnSpPr>
          <p:nvPr/>
        </p:nvCxnSpPr>
        <p:spPr>
          <a:xfrm flipV="1">
            <a:off x="10163557" y="2179175"/>
            <a:ext cx="40091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865D966D-5C0C-A1C6-9359-7AFFDE65F870}"/>
              </a:ext>
            </a:extLst>
          </p:cNvPr>
          <p:cNvCxnSpPr>
            <a:stCxn id="36" idx="2"/>
            <a:endCxn id="37" idx="0"/>
          </p:cNvCxnSpPr>
          <p:nvPr/>
        </p:nvCxnSpPr>
        <p:spPr>
          <a:xfrm>
            <a:off x="11177413" y="2478277"/>
            <a:ext cx="0" cy="529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连接符: 肘形 58">
            <a:extLst>
              <a:ext uri="{FF2B5EF4-FFF2-40B4-BE49-F238E27FC236}">
                <a16:creationId xmlns:a16="http://schemas.microsoft.com/office/drawing/2014/main" id="{D0FC7681-A095-98C6-E375-525B958B2EDC}"/>
              </a:ext>
            </a:extLst>
          </p:cNvPr>
          <p:cNvCxnSpPr>
            <a:stCxn id="36" idx="3"/>
            <a:endCxn id="38" idx="3"/>
          </p:cNvCxnSpPr>
          <p:nvPr/>
        </p:nvCxnSpPr>
        <p:spPr>
          <a:xfrm>
            <a:off x="11790350" y="2179175"/>
            <a:ext cx="12700" cy="2281729"/>
          </a:xfrm>
          <a:prstGeom prst="bentConnector3">
            <a:avLst>
              <a:gd name="adj1" fmla="val 227102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E39EE599-96CC-226D-332B-C369F0C49C6E}"/>
              </a:ext>
            </a:extLst>
          </p:cNvPr>
          <p:cNvSpPr/>
          <p:nvPr/>
        </p:nvSpPr>
        <p:spPr>
          <a:xfrm>
            <a:off x="9075634" y="5178751"/>
            <a:ext cx="2727416" cy="1546788"/>
          </a:xfrm>
          <a:prstGeom prst="roundRect">
            <a:avLst/>
          </a:prstGeom>
          <a:solidFill>
            <a:srgbClr val="FFFFFF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0DF2C10E-1DFE-C054-531E-7913D62B7D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8560" y="5283314"/>
            <a:ext cx="1914258" cy="132257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B33E024-AFB7-29AC-6CD6-C1405C15F42E}"/>
              </a:ext>
            </a:extLst>
          </p:cNvPr>
          <p:cNvSpPr txBox="1"/>
          <p:nvPr/>
        </p:nvSpPr>
        <p:spPr>
          <a:xfrm>
            <a:off x="10300250" y="5315490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管理员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BB0B498-684F-BB77-9A4E-2E40E1BD3666}"/>
              </a:ext>
            </a:extLst>
          </p:cNvPr>
          <p:cNvSpPr txBox="1"/>
          <p:nvPr/>
        </p:nvSpPr>
        <p:spPr>
          <a:xfrm>
            <a:off x="10300250" y="5789385"/>
            <a:ext cx="114256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教师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86268A-FA92-A487-BFB2-C3297194AD5C}"/>
              </a:ext>
            </a:extLst>
          </p:cNvPr>
          <p:cNvSpPr txBox="1"/>
          <p:nvPr/>
        </p:nvSpPr>
        <p:spPr>
          <a:xfrm>
            <a:off x="10288614" y="6268736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学生</a:t>
            </a:r>
          </a:p>
        </p:txBody>
      </p:sp>
    </p:spTree>
    <p:extLst>
      <p:ext uri="{BB962C8B-B14F-4D97-AF65-F5344CB8AC3E}">
        <p14:creationId xmlns:p14="http://schemas.microsoft.com/office/powerpoint/2010/main" val="1662511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439045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研究方案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10903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04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A2580C71-6755-68E5-3FC6-1F2A9990AF8C}"/>
              </a:ext>
            </a:extLst>
          </p:cNvPr>
          <p:cNvSpPr/>
          <p:nvPr/>
        </p:nvSpPr>
        <p:spPr>
          <a:xfrm>
            <a:off x="5266799" y="2597950"/>
            <a:ext cx="1782000" cy="1705330"/>
          </a:xfrm>
          <a:prstGeom prst="ellipse">
            <a:avLst/>
          </a:prstGeom>
          <a:solidFill>
            <a:srgbClr val="ACC4CE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圆: 空心 3">
            <a:extLst>
              <a:ext uri="{FF2B5EF4-FFF2-40B4-BE49-F238E27FC236}">
                <a16:creationId xmlns:a16="http://schemas.microsoft.com/office/drawing/2014/main" id="{D19642DE-73FF-D7B3-8396-E3EFD09081C3}"/>
              </a:ext>
            </a:extLst>
          </p:cNvPr>
          <p:cNvSpPr/>
          <p:nvPr/>
        </p:nvSpPr>
        <p:spPr>
          <a:xfrm>
            <a:off x="5144713" y="2470269"/>
            <a:ext cx="2019276" cy="1932398"/>
          </a:xfrm>
          <a:prstGeom prst="donut">
            <a:avLst>
              <a:gd name="adj" fmla="val 2995"/>
            </a:avLst>
          </a:pr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14D8B99-6EB5-52FA-09E5-D52ED63E81D6}"/>
              </a:ext>
            </a:extLst>
          </p:cNvPr>
          <p:cNvGrpSpPr/>
          <p:nvPr/>
        </p:nvGrpSpPr>
        <p:grpSpPr>
          <a:xfrm flipH="1">
            <a:off x="7239500" y="2344569"/>
            <a:ext cx="1711665" cy="2479563"/>
            <a:chOff x="716465" y="2010544"/>
            <a:chExt cx="4108458" cy="3307581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E7F52E47-9800-0202-BAEB-698C06E81647}"/>
                </a:ext>
              </a:extLst>
            </p:cNvPr>
            <p:cNvGrpSpPr/>
            <p:nvPr/>
          </p:nvGrpSpPr>
          <p:grpSpPr>
            <a:xfrm>
              <a:off x="716465" y="4676835"/>
              <a:ext cx="4108458" cy="641290"/>
              <a:chOff x="716465" y="4676835"/>
              <a:chExt cx="4108458" cy="641290"/>
            </a:xfrm>
          </p:grpSpPr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79A19ECF-455C-FB6F-38F0-01CA93B6BBD8}"/>
                  </a:ext>
                </a:extLst>
              </p:cNvPr>
              <p:cNvCxnSpPr/>
              <p:nvPr/>
            </p:nvCxnSpPr>
            <p:spPr>
              <a:xfrm flipH="1">
                <a:off x="4316915" y="4676835"/>
                <a:ext cx="508008" cy="641290"/>
              </a:xfrm>
              <a:prstGeom prst="line">
                <a:avLst/>
              </a:prstGeom>
              <a:ln w="19050">
                <a:solidFill>
                  <a:srgbClr val="D4DDE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144A1D4D-A0EC-7D69-0D9F-B23618644012}"/>
                  </a:ext>
                </a:extLst>
              </p:cNvPr>
              <p:cNvCxnSpPr/>
              <p:nvPr/>
            </p:nvCxnSpPr>
            <p:spPr>
              <a:xfrm flipH="1" flipV="1">
                <a:off x="716465" y="5318125"/>
                <a:ext cx="3585113" cy="0"/>
              </a:xfrm>
              <a:prstGeom prst="line">
                <a:avLst/>
              </a:prstGeom>
              <a:ln w="19050">
                <a:solidFill>
                  <a:srgbClr val="D4DDE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F0D18781-591F-C805-2C73-991A34AE5FC0}"/>
                </a:ext>
              </a:extLst>
            </p:cNvPr>
            <p:cNvGrpSpPr/>
            <p:nvPr/>
          </p:nvGrpSpPr>
          <p:grpSpPr>
            <a:xfrm flipV="1">
              <a:off x="716465" y="2010544"/>
              <a:ext cx="4108458" cy="641290"/>
              <a:chOff x="716465" y="4676835"/>
              <a:chExt cx="4108458" cy="641290"/>
            </a:xfrm>
          </p:grpSpPr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22796351-98AB-7ECF-FEAF-21306CE9E14F}"/>
                  </a:ext>
                </a:extLst>
              </p:cNvPr>
              <p:cNvCxnSpPr/>
              <p:nvPr/>
            </p:nvCxnSpPr>
            <p:spPr>
              <a:xfrm flipH="1">
                <a:off x="4316915" y="4676835"/>
                <a:ext cx="508008" cy="641290"/>
              </a:xfrm>
              <a:prstGeom prst="line">
                <a:avLst/>
              </a:prstGeom>
              <a:ln w="19050">
                <a:solidFill>
                  <a:srgbClr val="D4DDE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2D6E1AAC-4D6E-6D28-FB81-E004BE6B97AE}"/>
                  </a:ext>
                </a:extLst>
              </p:cNvPr>
              <p:cNvCxnSpPr/>
              <p:nvPr/>
            </p:nvCxnSpPr>
            <p:spPr>
              <a:xfrm flipH="1" flipV="1">
                <a:off x="716465" y="5318125"/>
                <a:ext cx="3585113" cy="0"/>
              </a:xfrm>
              <a:prstGeom prst="line">
                <a:avLst/>
              </a:prstGeom>
              <a:ln w="19050">
                <a:solidFill>
                  <a:srgbClr val="D4DDE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Freeform 113">
            <a:extLst>
              <a:ext uri="{FF2B5EF4-FFF2-40B4-BE49-F238E27FC236}">
                <a16:creationId xmlns:a16="http://schemas.microsoft.com/office/drawing/2014/main" id="{37D2DDB3-EA9D-39B9-F629-7F6C97EBBA85}"/>
              </a:ext>
            </a:extLst>
          </p:cNvPr>
          <p:cNvSpPr>
            <a:spLocks noEditPoints="1"/>
          </p:cNvSpPr>
          <p:nvPr/>
        </p:nvSpPr>
        <p:spPr bwMode="auto">
          <a:xfrm>
            <a:off x="5623206" y="2997748"/>
            <a:ext cx="973720" cy="844050"/>
          </a:xfrm>
          <a:custGeom>
            <a:avLst/>
            <a:gdLst>
              <a:gd name="T0" fmla="*/ 2457 w 3072"/>
              <a:gd name="T1" fmla="*/ 102 h 2662"/>
              <a:gd name="T2" fmla="*/ 2662 w 3072"/>
              <a:gd name="T3" fmla="*/ 102 h 2662"/>
              <a:gd name="T4" fmla="*/ 2969 w 3072"/>
              <a:gd name="T5" fmla="*/ 410 h 2662"/>
              <a:gd name="T6" fmla="*/ 2969 w 3072"/>
              <a:gd name="T7" fmla="*/ 614 h 2662"/>
              <a:gd name="T8" fmla="*/ 2662 w 3072"/>
              <a:gd name="T9" fmla="*/ 922 h 2662"/>
              <a:gd name="T10" fmla="*/ 2457 w 3072"/>
              <a:gd name="T11" fmla="*/ 922 h 2662"/>
              <a:gd name="T12" fmla="*/ 2150 w 3072"/>
              <a:gd name="T13" fmla="*/ 614 h 2662"/>
              <a:gd name="T14" fmla="*/ 2150 w 3072"/>
              <a:gd name="T15" fmla="*/ 410 h 2662"/>
              <a:gd name="T16" fmla="*/ 2457 w 3072"/>
              <a:gd name="T17" fmla="*/ 2457 h 2662"/>
              <a:gd name="T18" fmla="*/ 2867 w 3072"/>
              <a:gd name="T19" fmla="*/ 2048 h 2662"/>
              <a:gd name="T20" fmla="*/ 2457 w 3072"/>
              <a:gd name="T21" fmla="*/ 2457 h 2662"/>
              <a:gd name="T22" fmla="*/ 1741 w 3072"/>
              <a:gd name="T23" fmla="*/ 2457 h 2662"/>
              <a:gd name="T24" fmla="*/ 1331 w 3072"/>
              <a:gd name="T25" fmla="*/ 2048 h 2662"/>
              <a:gd name="T26" fmla="*/ 1263 w 3072"/>
              <a:gd name="T27" fmla="*/ 1843 h 2662"/>
              <a:gd name="T28" fmla="*/ 1946 w 3072"/>
              <a:gd name="T29" fmla="*/ 1980 h 2662"/>
              <a:gd name="T30" fmla="*/ 1809 w 3072"/>
              <a:gd name="T31" fmla="*/ 2662 h 2662"/>
              <a:gd name="T32" fmla="*/ 1126 w 3072"/>
              <a:gd name="T33" fmla="*/ 2526 h 2662"/>
              <a:gd name="T34" fmla="*/ 1263 w 3072"/>
              <a:gd name="T35" fmla="*/ 1843 h 2662"/>
              <a:gd name="T36" fmla="*/ 614 w 3072"/>
              <a:gd name="T37" fmla="*/ 2457 h 2662"/>
              <a:gd name="T38" fmla="*/ 205 w 3072"/>
              <a:gd name="T39" fmla="*/ 2048 h 2662"/>
              <a:gd name="T40" fmla="*/ 1331 w 3072"/>
              <a:gd name="T41" fmla="*/ 614 h 2662"/>
              <a:gd name="T42" fmla="*/ 1741 w 3072"/>
              <a:gd name="T43" fmla="*/ 205 h 2662"/>
              <a:gd name="T44" fmla="*/ 1331 w 3072"/>
              <a:gd name="T45" fmla="*/ 614 h 2662"/>
              <a:gd name="T46" fmla="*/ 1434 w 3072"/>
              <a:gd name="T47" fmla="*/ 819 h 2662"/>
              <a:gd name="T48" fmla="*/ 1126 w 3072"/>
              <a:gd name="T49" fmla="*/ 683 h 2662"/>
              <a:gd name="T50" fmla="*/ 1263 w 3072"/>
              <a:gd name="T51" fmla="*/ 0 h 2662"/>
              <a:gd name="T52" fmla="*/ 1946 w 3072"/>
              <a:gd name="T53" fmla="*/ 137 h 2662"/>
              <a:gd name="T54" fmla="*/ 1809 w 3072"/>
              <a:gd name="T55" fmla="*/ 819 h 2662"/>
              <a:gd name="T56" fmla="*/ 1638 w 3072"/>
              <a:gd name="T57" fmla="*/ 1229 h 2662"/>
              <a:gd name="T58" fmla="*/ 2765 w 3072"/>
              <a:gd name="T59" fmla="*/ 1331 h 2662"/>
              <a:gd name="T60" fmla="*/ 2935 w 3072"/>
              <a:gd name="T61" fmla="*/ 1843 h 2662"/>
              <a:gd name="T62" fmla="*/ 3072 w 3072"/>
              <a:gd name="T63" fmla="*/ 2526 h 2662"/>
              <a:gd name="T64" fmla="*/ 2389 w 3072"/>
              <a:gd name="T65" fmla="*/ 2662 h 2662"/>
              <a:gd name="T66" fmla="*/ 2253 w 3072"/>
              <a:gd name="T67" fmla="*/ 1980 h 2662"/>
              <a:gd name="T68" fmla="*/ 2560 w 3072"/>
              <a:gd name="T69" fmla="*/ 1843 h 2662"/>
              <a:gd name="T70" fmla="*/ 512 w 3072"/>
              <a:gd name="T71" fmla="*/ 1434 h 2662"/>
              <a:gd name="T72" fmla="*/ 683 w 3072"/>
              <a:gd name="T73" fmla="*/ 1843 h 2662"/>
              <a:gd name="T74" fmla="*/ 819 w 3072"/>
              <a:gd name="T75" fmla="*/ 2526 h 2662"/>
              <a:gd name="T76" fmla="*/ 137 w 3072"/>
              <a:gd name="T77" fmla="*/ 2662 h 2662"/>
              <a:gd name="T78" fmla="*/ 0 w 3072"/>
              <a:gd name="T79" fmla="*/ 1980 h 2662"/>
              <a:gd name="T80" fmla="*/ 307 w 3072"/>
              <a:gd name="T81" fmla="*/ 1843 h 2662"/>
              <a:gd name="T82" fmla="*/ 410 w 3072"/>
              <a:gd name="T83" fmla="*/ 1229 h 2662"/>
              <a:gd name="T84" fmla="*/ 1434 w 3072"/>
              <a:gd name="T85" fmla="*/ 1229 h 2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072" h="2662">
                <a:moveTo>
                  <a:pt x="2457" y="410"/>
                </a:moveTo>
                <a:cubicBezTo>
                  <a:pt x="2457" y="102"/>
                  <a:pt x="2457" y="102"/>
                  <a:pt x="2457" y="102"/>
                </a:cubicBezTo>
                <a:cubicBezTo>
                  <a:pt x="2457" y="46"/>
                  <a:pt x="2503" y="0"/>
                  <a:pt x="2560" y="0"/>
                </a:cubicBezTo>
                <a:cubicBezTo>
                  <a:pt x="2616" y="0"/>
                  <a:pt x="2662" y="46"/>
                  <a:pt x="2662" y="102"/>
                </a:cubicBezTo>
                <a:cubicBezTo>
                  <a:pt x="2662" y="410"/>
                  <a:pt x="2662" y="410"/>
                  <a:pt x="2662" y="410"/>
                </a:cubicBezTo>
                <a:cubicBezTo>
                  <a:pt x="2969" y="410"/>
                  <a:pt x="2969" y="410"/>
                  <a:pt x="2969" y="410"/>
                </a:cubicBezTo>
                <a:cubicBezTo>
                  <a:pt x="3026" y="410"/>
                  <a:pt x="3072" y="455"/>
                  <a:pt x="3072" y="512"/>
                </a:cubicBezTo>
                <a:cubicBezTo>
                  <a:pt x="3072" y="569"/>
                  <a:pt x="3026" y="614"/>
                  <a:pt x="2969" y="614"/>
                </a:cubicBezTo>
                <a:cubicBezTo>
                  <a:pt x="2662" y="614"/>
                  <a:pt x="2662" y="614"/>
                  <a:pt x="2662" y="614"/>
                </a:cubicBezTo>
                <a:cubicBezTo>
                  <a:pt x="2662" y="922"/>
                  <a:pt x="2662" y="922"/>
                  <a:pt x="2662" y="922"/>
                </a:cubicBezTo>
                <a:cubicBezTo>
                  <a:pt x="2662" y="978"/>
                  <a:pt x="2616" y="1024"/>
                  <a:pt x="2560" y="1024"/>
                </a:cubicBezTo>
                <a:cubicBezTo>
                  <a:pt x="2503" y="1024"/>
                  <a:pt x="2457" y="978"/>
                  <a:pt x="2457" y="922"/>
                </a:cubicBezTo>
                <a:cubicBezTo>
                  <a:pt x="2457" y="614"/>
                  <a:pt x="2457" y="614"/>
                  <a:pt x="2457" y="614"/>
                </a:cubicBezTo>
                <a:cubicBezTo>
                  <a:pt x="2150" y="614"/>
                  <a:pt x="2150" y="614"/>
                  <a:pt x="2150" y="614"/>
                </a:cubicBezTo>
                <a:cubicBezTo>
                  <a:pt x="2094" y="614"/>
                  <a:pt x="2048" y="569"/>
                  <a:pt x="2048" y="512"/>
                </a:cubicBezTo>
                <a:cubicBezTo>
                  <a:pt x="2048" y="455"/>
                  <a:pt x="2094" y="410"/>
                  <a:pt x="2150" y="410"/>
                </a:cubicBezTo>
                <a:lnTo>
                  <a:pt x="2457" y="410"/>
                </a:lnTo>
                <a:close/>
                <a:moveTo>
                  <a:pt x="2457" y="2457"/>
                </a:moveTo>
                <a:cubicBezTo>
                  <a:pt x="2867" y="2457"/>
                  <a:pt x="2867" y="2457"/>
                  <a:pt x="2867" y="2457"/>
                </a:cubicBezTo>
                <a:cubicBezTo>
                  <a:pt x="2867" y="2048"/>
                  <a:pt x="2867" y="2048"/>
                  <a:pt x="2867" y="2048"/>
                </a:cubicBezTo>
                <a:cubicBezTo>
                  <a:pt x="2457" y="2048"/>
                  <a:pt x="2457" y="2048"/>
                  <a:pt x="2457" y="2048"/>
                </a:cubicBezTo>
                <a:lnTo>
                  <a:pt x="2457" y="2457"/>
                </a:lnTo>
                <a:close/>
                <a:moveTo>
                  <a:pt x="1331" y="2457"/>
                </a:moveTo>
                <a:cubicBezTo>
                  <a:pt x="1741" y="2457"/>
                  <a:pt x="1741" y="2457"/>
                  <a:pt x="1741" y="2457"/>
                </a:cubicBezTo>
                <a:cubicBezTo>
                  <a:pt x="1741" y="2048"/>
                  <a:pt x="1741" y="2048"/>
                  <a:pt x="1741" y="2048"/>
                </a:cubicBezTo>
                <a:cubicBezTo>
                  <a:pt x="1331" y="2048"/>
                  <a:pt x="1331" y="2048"/>
                  <a:pt x="1331" y="2048"/>
                </a:cubicBezTo>
                <a:lnTo>
                  <a:pt x="1331" y="2457"/>
                </a:lnTo>
                <a:close/>
                <a:moveTo>
                  <a:pt x="1263" y="1843"/>
                </a:moveTo>
                <a:cubicBezTo>
                  <a:pt x="1809" y="1843"/>
                  <a:pt x="1809" y="1843"/>
                  <a:pt x="1809" y="1843"/>
                </a:cubicBezTo>
                <a:cubicBezTo>
                  <a:pt x="1884" y="1843"/>
                  <a:pt x="1946" y="1904"/>
                  <a:pt x="1946" y="1980"/>
                </a:cubicBezTo>
                <a:cubicBezTo>
                  <a:pt x="1946" y="2526"/>
                  <a:pt x="1946" y="2526"/>
                  <a:pt x="1946" y="2526"/>
                </a:cubicBezTo>
                <a:cubicBezTo>
                  <a:pt x="1946" y="2601"/>
                  <a:pt x="1884" y="2662"/>
                  <a:pt x="1809" y="2662"/>
                </a:cubicBezTo>
                <a:cubicBezTo>
                  <a:pt x="1263" y="2662"/>
                  <a:pt x="1263" y="2662"/>
                  <a:pt x="1263" y="2662"/>
                </a:cubicBezTo>
                <a:cubicBezTo>
                  <a:pt x="1187" y="2662"/>
                  <a:pt x="1126" y="2601"/>
                  <a:pt x="1126" y="2526"/>
                </a:cubicBezTo>
                <a:cubicBezTo>
                  <a:pt x="1126" y="1980"/>
                  <a:pt x="1126" y="1980"/>
                  <a:pt x="1126" y="1980"/>
                </a:cubicBezTo>
                <a:cubicBezTo>
                  <a:pt x="1126" y="1904"/>
                  <a:pt x="1187" y="1843"/>
                  <a:pt x="1263" y="1843"/>
                </a:cubicBezTo>
                <a:close/>
                <a:moveTo>
                  <a:pt x="205" y="2457"/>
                </a:moveTo>
                <a:cubicBezTo>
                  <a:pt x="614" y="2457"/>
                  <a:pt x="614" y="2457"/>
                  <a:pt x="614" y="2457"/>
                </a:cubicBezTo>
                <a:cubicBezTo>
                  <a:pt x="614" y="2048"/>
                  <a:pt x="614" y="2048"/>
                  <a:pt x="614" y="2048"/>
                </a:cubicBezTo>
                <a:cubicBezTo>
                  <a:pt x="205" y="2048"/>
                  <a:pt x="205" y="2048"/>
                  <a:pt x="205" y="2048"/>
                </a:cubicBezTo>
                <a:lnTo>
                  <a:pt x="205" y="2457"/>
                </a:lnTo>
                <a:close/>
                <a:moveTo>
                  <a:pt x="1331" y="614"/>
                </a:moveTo>
                <a:cubicBezTo>
                  <a:pt x="1741" y="614"/>
                  <a:pt x="1741" y="614"/>
                  <a:pt x="1741" y="614"/>
                </a:cubicBezTo>
                <a:cubicBezTo>
                  <a:pt x="1741" y="205"/>
                  <a:pt x="1741" y="205"/>
                  <a:pt x="1741" y="205"/>
                </a:cubicBezTo>
                <a:cubicBezTo>
                  <a:pt x="1331" y="205"/>
                  <a:pt x="1331" y="205"/>
                  <a:pt x="1331" y="205"/>
                </a:cubicBezTo>
                <a:lnTo>
                  <a:pt x="1331" y="614"/>
                </a:lnTo>
                <a:close/>
                <a:moveTo>
                  <a:pt x="1434" y="1229"/>
                </a:moveTo>
                <a:cubicBezTo>
                  <a:pt x="1434" y="819"/>
                  <a:pt x="1434" y="819"/>
                  <a:pt x="1434" y="819"/>
                </a:cubicBezTo>
                <a:cubicBezTo>
                  <a:pt x="1263" y="819"/>
                  <a:pt x="1263" y="819"/>
                  <a:pt x="1263" y="819"/>
                </a:cubicBezTo>
                <a:cubicBezTo>
                  <a:pt x="1187" y="819"/>
                  <a:pt x="1126" y="758"/>
                  <a:pt x="1126" y="683"/>
                </a:cubicBezTo>
                <a:cubicBezTo>
                  <a:pt x="1126" y="137"/>
                  <a:pt x="1126" y="137"/>
                  <a:pt x="1126" y="137"/>
                </a:cubicBezTo>
                <a:cubicBezTo>
                  <a:pt x="1126" y="61"/>
                  <a:pt x="1187" y="0"/>
                  <a:pt x="1263" y="0"/>
                </a:cubicBezTo>
                <a:cubicBezTo>
                  <a:pt x="1809" y="0"/>
                  <a:pt x="1809" y="0"/>
                  <a:pt x="1809" y="0"/>
                </a:cubicBezTo>
                <a:cubicBezTo>
                  <a:pt x="1884" y="0"/>
                  <a:pt x="1946" y="61"/>
                  <a:pt x="1946" y="137"/>
                </a:cubicBezTo>
                <a:cubicBezTo>
                  <a:pt x="1946" y="683"/>
                  <a:pt x="1946" y="683"/>
                  <a:pt x="1946" y="683"/>
                </a:cubicBezTo>
                <a:cubicBezTo>
                  <a:pt x="1946" y="758"/>
                  <a:pt x="1884" y="819"/>
                  <a:pt x="1809" y="819"/>
                </a:cubicBezTo>
                <a:cubicBezTo>
                  <a:pt x="1638" y="819"/>
                  <a:pt x="1638" y="819"/>
                  <a:pt x="1638" y="819"/>
                </a:cubicBezTo>
                <a:cubicBezTo>
                  <a:pt x="1638" y="1229"/>
                  <a:pt x="1638" y="1229"/>
                  <a:pt x="1638" y="1229"/>
                </a:cubicBezTo>
                <a:cubicBezTo>
                  <a:pt x="2662" y="1229"/>
                  <a:pt x="2662" y="1229"/>
                  <a:pt x="2662" y="1229"/>
                </a:cubicBezTo>
                <a:cubicBezTo>
                  <a:pt x="2719" y="1229"/>
                  <a:pt x="2765" y="1275"/>
                  <a:pt x="2765" y="1331"/>
                </a:cubicBezTo>
                <a:cubicBezTo>
                  <a:pt x="2765" y="1843"/>
                  <a:pt x="2765" y="1843"/>
                  <a:pt x="2765" y="1843"/>
                </a:cubicBezTo>
                <a:cubicBezTo>
                  <a:pt x="2935" y="1843"/>
                  <a:pt x="2935" y="1843"/>
                  <a:pt x="2935" y="1843"/>
                </a:cubicBezTo>
                <a:cubicBezTo>
                  <a:pt x="3011" y="1843"/>
                  <a:pt x="3072" y="1904"/>
                  <a:pt x="3072" y="1980"/>
                </a:cubicBezTo>
                <a:cubicBezTo>
                  <a:pt x="3072" y="2526"/>
                  <a:pt x="3072" y="2526"/>
                  <a:pt x="3072" y="2526"/>
                </a:cubicBezTo>
                <a:cubicBezTo>
                  <a:pt x="3072" y="2601"/>
                  <a:pt x="3011" y="2662"/>
                  <a:pt x="2935" y="2662"/>
                </a:cubicBezTo>
                <a:cubicBezTo>
                  <a:pt x="2389" y="2662"/>
                  <a:pt x="2389" y="2662"/>
                  <a:pt x="2389" y="2662"/>
                </a:cubicBezTo>
                <a:cubicBezTo>
                  <a:pt x="2314" y="2662"/>
                  <a:pt x="2253" y="2601"/>
                  <a:pt x="2253" y="2526"/>
                </a:cubicBezTo>
                <a:cubicBezTo>
                  <a:pt x="2253" y="1980"/>
                  <a:pt x="2253" y="1980"/>
                  <a:pt x="2253" y="1980"/>
                </a:cubicBezTo>
                <a:cubicBezTo>
                  <a:pt x="2253" y="1904"/>
                  <a:pt x="2314" y="1843"/>
                  <a:pt x="2389" y="1843"/>
                </a:cubicBezTo>
                <a:cubicBezTo>
                  <a:pt x="2560" y="1843"/>
                  <a:pt x="2560" y="1843"/>
                  <a:pt x="2560" y="1843"/>
                </a:cubicBezTo>
                <a:cubicBezTo>
                  <a:pt x="2560" y="1434"/>
                  <a:pt x="2560" y="1434"/>
                  <a:pt x="2560" y="1434"/>
                </a:cubicBezTo>
                <a:cubicBezTo>
                  <a:pt x="512" y="1434"/>
                  <a:pt x="512" y="1434"/>
                  <a:pt x="512" y="1434"/>
                </a:cubicBezTo>
                <a:cubicBezTo>
                  <a:pt x="512" y="1843"/>
                  <a:pt x="512" y="1843"/>
                  <a:pt x="512" y="1843"/>
                </a:cubicBezTo>
                <a:cubicBezTo>
                  <a:pt x="683" y="1843"/>
                  <a:pt x="683" y="1843"/>
                  <a:pt x="683" y="1843"/>
                </a:cubicBezTo>
                <a:cubicBezTo>
                  <a:pt x="758" y="1843"/>
                  <a:pt x="819" y="1904"/>
                  <a:pt x="819" y="1980"/>
                </a:cubicBezTo>
                <a:cubicBezTo>
                  <a:pt x="819" y="2526"/>
                  <a:pt x="819" y="2526"/>
                  <a:pt x="819" y="2526"/>
                </a:cubicBezTo>
                <a:cubicBezTo>
                  <a:pt x="819" y="2601"/>
                  <a:pt x="758" y="2662"/>
                  <a:pt x="683" y="2662"/>
                </a:cubicBezTo>
                <a:cubicBezTo>
                  <a:pt x="137" y="2662"/>
                  <a:pt x="137" y="2662"/>
                  <a:pt x="137" y="2662"/>
                </a:cubicBezTo>
                <a:cubicBezTo>
                  <a:pt x="61" y="2662"/>
                  <a:pt x="0" y="2601"/>
                  <a:pt x="0" y="2526"/>
                </a:cubicBezTo>
                <a:cubicBezTo>
                  <a:pt x="0" y="1980"/>
                  <a:pt x="0" y="1980"/>
                  <a:pt x="0" y="1980"/>
                </a:cubicBezTo>
                <a:cubicBezTo>
                  <a:pt x="0" y="1904"/>
                  <a:pt x="61" y="1843"/>
                  <a:pt x="137" y="1843"/>
                </a:cubicBezTo>
                <a:cubicBezTo>
                  <a:pt x="307" y="1843"/>
                  <a:pt x="307" y="1843"/>
                  <a:pt x="307" y="1843"/>
                </a:cubicBezTo>
                <a:cubicBezTo>
                  <a:pt x="307" y="1331"/>
                  <a:pt x="307" y="1331"/>
                  <a:pt x="307" y="1331"/>
                </a:cubicBezTo>
                <a:cubicBezTo>
                  <a:pt x="307" y="1275"/>
                  <a:pt x="353" y="1229"/>
                  <a:pt x="410" y="1229"/>
                </a:cubicBezTo>
                <a:lnTo>
                  <a:pt x="1434" y="1229"/>
                </a:lnTo>
                <a:close/>
                <a:moveTo>
                  <a:pt x="1434" y="1229"/>
                </a:moveTo>
                <a:cubicBezTo>
                  <a:pt x="1434" y="1229"/>
                  <a:pt x="1434" y="1229"/>
                  <a:pt x="1434" y="122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83084D8-A964-6800-F020-40EBD6C3520A}"/>
              </a:ext>
            </a:extLst>
          </p:cNvPr>
          <p:cNvSpPr txBox="1"/>
          <p:nvPr/>
        </p:nvSpPr>
        <p:spPr>
          <a:xfrm>
            <a:off x="409409" y="1241858"/>
            <a:ext cx="5727242" cy="499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zh-CN" altLang="en-US" sz="2000" b="1" i="0" spc="50" dirty="0">
                <a:ln w="0"/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当前国内选课走班模式主要分为和四种模式</a:t>
            </a:r>
            <a:endParaRPr lang="en-US" altLang="zh-CN" sz="2000" b="1" i="0" spc="50" dirty="0">
              <a:ln w="0"/>
              <a:solidFill>
                <a:schemeClr val="accent1">
                  <a:lumMod val="60000"/>
                  <a:lumOff val="40000"/>
                </a:schemeClr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CD30FFD2-7899-858E-DF6F-9CFEFF71D462}"/>
              </a:ext>
            </a:extLst>
          </p:cNvPr>
          <p:cNvGrpSpPr/>
          <p:nvPr/>
        </p:nvGrpSpPr>
        <p:grpSpPr>
          <a:xfrm>
            <a:off x="3315197" y="2344569"/>
            <a:ext cx="1711665" cy="2479563"/>
            <a:chOff x="716465" y="2010544"/>
            <a:chExt cx="4108458" cy="330758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3343EB50-19C3-66B5-7E05-7A1369DD0239}"/>
                </a:ext>
              </a:extLst>
            </p:cNvPr>
            <p:cNvGrpSpPr/>
            <p:nvPr/>
          </p:nvGrpSpPr>
          <p:grpSpPr>
            <a:xfrm>
              <a:off x="716465" y="4676835"/>
              <a:ext cx="4108458" cy="641290"/>
              <a:chOff x="716465" y="4676835"/>
              <a:chExt cx="4108458" cy="641290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E08AF67D-A800-9B22-7AB9-0CA9E94BF11D}"/>
                  </a:ext>
                </a:extLst>
              </p:cNvPr>
              <p:cNvCxnSpPr/>
              <p:nvPr/>
            </p:nvCxnSpPr>
            <p:spPr>
              <a:xfrm flipH="1">
                <a:off x="4316915" y="4676835"/>
                <a:ext cx="508008" cy="641290"/>
              </a:xfrm>
              <a:prstGeom prst="line">
                <a:avLst/>
              </a:prstGeom>
              <a:ln w="19050">
                <a:solidFill>
                  <a:srgbClr val="D4DDE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C7B01C26-22C3-85DD-4DE5-24535114B382}"/>
                  </a:ext>
                </a:extLst>
              </p:cNvPr>
              <p:cNvCxnSpPr/>
              <p:nvPr/>
            </p:nvCxnSpPr>
            <p:spPr>
              <a:xfrm flipH="1" flipV="1">
                <a:off x="716465" y="5318125"/>
                <a:ext cx="3585113" cy="0"/>
              </a:xfrm>
              <a:prstGeom prst="line">
                <a:avLst/>
              </a:prstGeom>
              <a:ln w="19050">
                <a:solidFill>
                  <a:srgbClr val="D4DDE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CFBD92C3-91E9-A782-DD44-CB9F9699C875}"/>
                </a:ext>
              </a:extLst>
            </p:cNvPr>
            <p:cNvGrpSpPr/>
            <p:nvPr/>
          </p:nvGrpSpPr>
          <p:grpSpPr>
            <a:xfrm flipV="1">
              <a:off x="716465" y="2010544"/>
              <a:ext cx="4108458" cy="641290"/>
              <a:chOff x="716465" y="4676835"/>
              <a:chExt cx="4108458" cy="641290"/>
            </a:xfrm>
          </p:grpSpPr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0414A21E-8847-80D2-C624-48FA686D7064}"/>
                  </a:ext>
                </a:extLst>
              </p:cNvPr>
              <p:cNvCxnSpPr/>
              <p:nvPr/>
            </p:nvCxnSpPr>
            <p:spPr>
              <a:xfrm flipH="1">
                <a:off x="4316915" y="4676835"/>
                <a:ext cx="508008" cy="641290"/>
              </a:xfrm>
              <a:prstGeom prst="line">
                <a:avLst/>
              </a:prstGeom>
              <a:ln w="19050">
                <a:solidFill>
                  <a:srgbClr val="D4DDE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9F621051-7114-F95B-B2FE-92D00A03C7B7}"/>
                  </a:ext>
                </a:extLst>
              </p:cNvPr>
              <p:cNvCxnSpPr/>
              <p:nvPr/>
            </p:nvCxnSpPr>
            <p:spPr>
              <a:xfrm flipH="1" flipV="1">
                <a:off x="716465" y="5318125"/>
                <a:ext cx="3585113" cy="0"/>
              </a:xfrm>
              <a:prstGeom prst="line">
                <a:avLst/>
              </a:prstGeom>
              <a:ln w="19050">
                <a:solidFill>
                  <a:srgbClr val="D4DDE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4D8C657F-6EA4-8D35-6422-6917F829AAA1}"/>
              </a:ext>
            </a:extLst>
          </p:cNvPr>
          <p:cNvSpPr txBox="1"/>
          <p:nvPr/>
        </p:nvSpPr>
        <p:spPr>
          <a:xfrm>
            <a:off x="1455092" y="2086524"/>
            <a:ext cx="37175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i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分类走班</a:t>
            </a:r>
            <a:endParaRPr lang="zh-CN" altLang="en-US" sz="32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DE79DF70-0F49-8C90-DA4C-E805488DB3BA}"/>
              </a:ext>
            </a:extLst>
          </p:cNvPr>
          <p:cNvSpPr txBox="1"/>
          <p:nvPr/>
        </p:nvSpPr>
        <p:spPr>
          <a:xfrm>
            <a:off x="9023627" y="2052181"/>
            <a:ext cx="34265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i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分层走班</a:t>
            </a:r>
            <a:endParaRPr lang="zh-CN" altLang="en-US" sz="32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B8E222A-E0A0-7E22-80C0-9DC15EEDB567}"/>
              </a:ext>
            </a:extLst>
          </p:cNvPr>
          <p:cNvSpPr txBox="1"/>
          <p:nvPr/>
        </p:nvSpPr>
        <p:spPr>
          <a:xfrm>
            <a:off x="609063" y="4478250"/>
            <a:ext cx="304801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i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分层分类走班</a:t>
            </a:r>
            <a:endParaRPr lang="zh-CN" altLang="en-US" sz="32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8C7BF4C-6D00-4BA4-32BA-9055432C9B63}"/>
              </a:ext>
            </a:extLst>
          </p:cNvPr>
          <p:cNvSpPr txBox="1"/>
          <p:nvPr/>
        </p:nvSpPr>
        <p:spPr>
          <a:xfrm>
            <a:off x="9023627" y="4531744"/>
            <a:ext cx="31148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200" i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分项走班</a:t>
            </a:r>
            <a:endParaRPr lang="zh-CN" altLang="en-US" sz="32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1C6B0177-DC57-6118-F37C-8E49D8F5887B}"/>
              </a:ext>
            </a:extLst>
          </p:cNvPr>
          <p:cNvSpPr/>
          <p:nvPr/>
        </p:nvSpPr>
        <p:spPr>
          <a:xfrm>
            <a:off x="1259058" y="1927274"/>
            <a:ext cx="2398024" cy="949564"/>
          </a:xfrm>
          <a:prstGeom prst="ellipse">
            <a:avLst/>
          </a:prstGeom>
          <a:noFill/>
          <a:ln>
            <a:solidFill>
              <a:srgbClr val="ACC4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C38CF047-85FD-A29D-00FD-00A6E8A90349}"/>
              </a:ext>
            </a:extLst>
          </p:cNvPr>
          <p:cNvSpPr/>
          <p:nvPr/>
        </p:nvSpPr>
        <p:spPr>
          <a:xfrm>
            <a:off x="8736470" y="1879398"/>
            <a:ext cx="2398024" cy="949564"/>
          </a:xfrm>
          <a:prstGeom prst="ellipse">
            <a:avLst/>
          </a:prstGeom>
          <a:noFill/>
          <a:ln>
            <a:solidFill>
              <a:srgbClr val="ACC4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5754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1" grpId="0" animBg="1"/>
      <p:bldP spid="36" grpId="0"/>
      <p:bldP spid="38" grpId="0"/>
      <p:bldP spid="40" grpId="0"/>
      <p:bldP spid="42" grpId="0"/>
      <p:bldP spid="46" grpId="0" animBg="1"/>
      <p:bldP spid="4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298368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研究方案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10903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04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96A3EF1-D093-119F-6C6D-0C9C5860D066}"/>
              </a:ext>
            </a:extLst>
          </p:cNvPr>
          <p:cNvGrpSpPr/>
          <p:nvPr/>
        </p:nvGrpSpPr>
        <p:grpSpPr>
          <a:xfrm>
            <a:off x="4655892" y="1354783"/>
            <a:ext cx="3541396" cy="3563778"/>
            <a:chOff x="6524798" y="1686260"/>
            <a:chExt cx="4216908" cy="4243559"/>
          </a:xfrm>
        </p:grpSpPr>
        <p:sp>
          <p:nvSpPr>
            <p:cNvPr id="8" name="Freeform 81">
              <a:extLst>
                <a:ext uri="{FF2B5EF4-FFF2-40B4-BE49-F238E27FC236}">
                  <a16:creationId xmlns:a16="http://schemas.microsoft.com/office/drawing/2014/main" id="{3889D0B3-C8C9-8C25-F72E-C4801EA0D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5956" y="5774017"/>
              <a:ext cx="149651" cy="155802"/>
            </a:xfrm>
            <a:custGeom>
              <a:avLst/>
              <a:gdLst>
                <a:gd name="T0" fmla="*/ 5 w 73"/>
                <a:gd name="T1" fmla="*/ 0 h 76"/>
                <a:gd name="T2" fmla="*/ 5 w 73"/>
                <a:gd name="T3" fmla="*/ 14 h 76"/>
                <a:gd name="T4" fmla="*/ 2 w 73"/>
                <a:gd name="T5" fmla="*/ 54 h 76"/>
                <a:gd name="T6" fmla="*/ 2 w 73"/>
                <a:gd name="T7" fmla="*/ 64 h 76"/>
                <a:gd name="T8" fmla="*/ 0 w 73"/>
                <a:gd name="T9" fmla="*/ 76 h 76"/>
                <a:gd name="T10" fmla="*/ 73 w 73"/>
                <a:gd name="T11" fmla="*/ 28 h 76"/>
                <a:gd name="T12" fmla="*/ 5 w 73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76">
                  <a:moveTo>
                    <a:pt x="5" y="0"/>
                  </a:moveTo>
                  <a:lnTo>
                    <a:pt x="5" y="14"/>
                  </a:lnTo>
                  <a:lnTo>
                    <a:pt x="2" y="54"/>
                  </a:lnTo>
                  <a:lnTo>
                    <a:pt x="2" y="64"/>
                  </a:lnTo>
                  <a:lnTo>
                    <a:pt x="0" y="76"/>
                  </a:lnTo>
                  <a:lnTo>
                    <a:pt x="73" y="28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0" name="Freeform 109">
              <a:extLst>
                <a:ext uri="{FF2B5EF4-FFF2-40B4-BE49-F238E27FC236}">
                  <a16:creationId xmlns:a16="http://schemas.microsoft.com/office/drawing/2014/main" id="{FC2BAA18-4364-2C3A-C23E-2ECB3F1A1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8208" y="5224609"/>
              <a:ext cx="510456" cy="705210"/>
            </a:xfrm>
            <a:custGeom>
              <a:avLst/>
              <a:gdLst>
                <a:gd name="T0" fmla="*/ 5 w 105"/>
                <a:gd name="T1" fmla="*/ 7 h 145"/>
                <a:gd name="T2" fmla="*/ 0 w 105"/>
                <a:gd name="T3" fmla="*/ 145 h 145"/>
                <a:gd name="T4" fmla="*/ 99 w 105"/>
                <a:gd name="T5" fmla="*/ 57 h 145"/>
                <a:gd name="T6" fmla="*/ 104 w 105"/>
                <a:gd name="T7" fmla="*/ 15 h 145"/>
                <a:gd name="T8" fmla="*/ 5 w 105"/>
                <a:gd name="T9" fmla="*/ 7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45">
                  <a:moveTo>
                    <a:pt x="5" y="7"/>
                  </a:moveTo>
                  <a:cubicBezTo>
                    <a:pt x="0" y="15"/>
                    <a:pt x="4" y="86"/>
                    <a:pt x="0" y="145"/>
                  </a:cubicBezTo>
                  <a:cubicBezTo>
                    <a:pt x="0" y="145"/>
                    <a:pt x="93" y="68"/>
                    <a:pt x="99" y="57"/>
                  </a:cubicBezTo>
                  <a:cubicBezTo>
                    <a:pt x="105" y="47"/>
                    <a:pt x="104" y="15"/>
                    <a:pt x="104" y="15"/>
                  </a:cubicBezTo>
                  <a:cubicBezTo>
                    <a:pt x="104" y="15"/>
                    <a:pt x="10" y="0"/>
                    <a:pt x="5" y="7"/>
                  </a:cubicBezTo>
                  <a:close/>
                </a:path>
              </a:pathLst>
            </a:custGeom>
            <a:solidFill>
              <a:srgbClr val="F8D0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1" name="Freeform 110">
              <a:extLst>
                <a:ext uri="{FF2B5EF4-FFF2-40B4-BE49-F238E27FC236}">
                  <a16:creationId xmlns:a16="http://schemas.microsoft.com/office/drawing/2014/main" id="{72E3177F-9D6E-34E5-E485-D7E4B77B9D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2308" y="2493971"/>
              <a:ext cx="1160316" cy="2915140"/>
            </a:xfrm>
            <a:custGeom>
              <a:avLst/>
              <a:gdLst>
                <a:gd name="T0" fmla="*/ 13 w 239"/>
                <a:gd name="T1" fmla="*/ 594 h 600"/>
                <a:gd name="T2" fmla="*/ 5 w 239"/>
                <a:gd name="T3" fmla="*/ 568 h 600"/>
                <a:gd name="T4" fmla="*/ 24 w 239"/>
                <a:gd name="T5" fmla="*/ 533 h 600"/>
                <a:gd name="T6" fmla="*/ 173 w 239"/>
                <a:gd name="T7" fmla="*/ 233 h 600"/>
                <a:gd name="T8" fmla="*/ 170 w 239"/>
                <a:gd name="T9" fmla="*/ 109 h 600"/>
                <a:gd name="T10" fmla="*/ 121 w 239"/>
                <a:gd name="T11" fmla="*/ 40 h 600"/>
                <a:gd name="T12" fmla="*/ 117 w 239"/>
                <a:gd name="T13" fmla="*/ 37 h 600"/>
                <a:gd name="T14" fmla="*/ 117 w 239"/>
                <a:gd name="T15" fmla="*/ 37 h 600"/>
                <a:gd name="T16" fmla="*/ 114 w 239"/>
                <a:gd name="T17" fmla="*/ 9 h 600"/>
                <a:gd name="T18" fmla="*/ 142 w 239"/>
                <a:gd name="T19" fmla="*/ 7 h 600"/>
                <a:gd name="T20" fmla="*/ 197 w 239"/>
                <a:gd name="T21" fmla="*/ 76 h 600"/>
                <a:gd name="T22" fmla="*/ 209 w 239"/>
                <a:gd name="T23" fmla="*/ 249 h 600"/>
                <a:gd name="T24" fmla="*/ 58 w 239"/>
                <a:gd name="T25" fmla="*/ 551 h 600"/>
                <a:gd name="T26" fmla="*/ 39 w 239"/>
                <a:gd name="T27" fmla="*/ 586 h 600"/>
                <a:gd name="T28" fmla="*/ 13 w 239"/>
                <a:gd name="T29" fmla="*/ 595 h 600"/>
                <a:gd name="T30" fmla="*/ 13 w 239"/>
                <a:gd name="T31" fmla="*/ 594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9" h="600">
                  <a:moveTo>
                    <a:pt x="13" y="594"/>
                  </a:moveTo>
                  <a:cubicBezTo>
                    <a:pt x="3" y="589"/>
                    <a:pt x="0" y="577"/>
                    <a:pt x="5" y="568"/>
                  </a:cubicBezTo>
                  <a:cubicBezTo>
                    <a:pt x="5" y="568"/>
                    <a:pt x="12" y="555"/>
                    <a:pt x="24" y="533"/>
                  </a:cubicBezTo>
                  <a:cubicBezTo>
                    <a:pt x="58" y="467"/>
                    <a:pt x="133" y="323"/>
                    <a:pt x="173" y="233"/>
                  </a:cubicBezTo>
                  <a:cubicBezTo>
                    <a:pt x="193" y="186"/>
                    <a:pt x="186" y="144"/>
                    <a:pt x="170" y="109"/>
                  </a:cubicBezTo>
                  <a:cubicBezTo>
                    <a:pt x="154" y="75"/>
                    <a:pt x="130" y="49"/>
                    <a:pt x="121" y="40"/>
                  </a:cubicBezTo>
                  <a:cubicBezTo>
                    <a:pt x="118" y="38"/>
                    <a:pt x="117" y="37"/>
                    <a:pt x="117" y="37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08" y="30"/>
                    <a:pt x="107" y="17"/>
                    <a:pt x="114" y="9"/>
                  </a:cubicBezTo>
                  <a:cubicBezTo>
                    <a:pt x="121" y="1"/>
                    <a:pt x="134" y="0"/>
                    <a:pt x="142" y="7"/>
                  </a:cubicBezTo>
                  <a:cubicBezTo>
                    <a:pt x="143" y="8"/>
                    <a:pt x="173" y="33"/>
                    <a:pt x="197" y="76"/>
                  </a:cubicBezTo>
                  <a:cubicBezTo>
                    <a:pt x="221" y="119"/>
                    <a:pt x="239" y="181"/>
                    <a:pt x="209" y="249"/>
                  </a:cubicBezTo>
                  <a:cubicBezTo>
                    <a:pt x="168" y="341"/>
                    <a:pt x="93" y="485"/>
                    <a:pt x="58" y="551"/>
                  </a:cubicBezTo>
                  <a:cubicBezTo>
                    <a:pt x="47" y="573"/>
                    <a:pt x="39" y="586"/>
                    <a:pt x="39" y="586"/>
                  </a:cubicBezTo>
                  <a:cubicBezTo>
                    <a:pt x="34" y="596"/>
                    <a:pt x="22" y="600"/>
                    <a:pt x="13" y="595"/>
                  </a:cubicBezTo>
                  <a:lnTo>
                    <a:pt x="13" y="594"/>
                  </a:lnTo>
                  <a:close/>
                </a:path>
              </a:pathLst>
            </a:custGeom>
            <a:solidFill>
              <a:srgbClr val="E7E1CD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3" name="Freeform 111">
              <a:extLst>
                <a:ext uri="{FF2B5EF4-FFF2-40B4-BE49-F238E27FC236}">
                  <a16:creationId xmlns:a16="http://schemas.microsoft.com/office/drawing/2014/main" id="{8BD77EFE-B2B1-F94D-1737-8FE3D65F4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9312" y="3338583"/>
              <a:ext cx="1912676" cy="2222231"/>
            </a:xfrm>
            <a:custGeom>
              <a:avLst/>
              <a:gdLst>
                <a:gd name="T0" fmla="*/ 5 w 394"/>
                <a:gd name="T1" fmla="*/ 426 h 457"/>
                <a:gd name="T2" fmla="*/ 118 w 394"/>
                <a:gd name="T3" fmla="*/ 209 h 457"/>
                <a:gd name="T4" fmla="*/ 190 w 394"/>
                <a:gd name="T5" fmla="*/ 77 h 457"/>
                <a:gd name="T6" fmla="*/ 308 w 394"/>
                <a:gd name="T7" fmla="*/ 3 h 457"/>
                <a:gd name="T8" fmla="*/ 378 w 394"/>
                <a:gd name="T9" fmla="*/ 11 h 457"/>
                <a:gd name="T10" fmla="*/ 378 w 394"/>
                <a:gd name="T11" fmla="*/ 11 h 457"/>
                <a:gd name="T12" fmla="*/ 390 w 394"/>
                <a:gd name="T13" fmla="*/ 36 h 457"/>
                <a:gd name="T14" fmla="*/ 366 w 394"/>
                <a:gd name="T15" fmla="*/ 48 h 457"/>
                <a:gd name="T16" fmla="*/ 362 w 394"/>
                <a:gd name="T17" fmla="*/ 47 h 457"/>
                <a:gd name="T18" fmla="*/ 350 w 394"/>
                <a:gd name="T19" fmla="*/ 44 h 457"/>
                <a:gd name="T20" fmla="*/ 311 w 394"/>
                <a:gd name="T21" fmla="*/ 42 h 457"/>
                <a:gd name="T22" fmla="*/ 224 w 394"/>
                <a:gd name="T23" fmla="*/ 96 h 457"/>
                <a:gd name="T24" fmla="*/ 152 w 394"/>
                <a:gd name="T25" fmla="*/ 227 h 457"/>
                <a:gd name="T26" fmla="*/ 40 w 394"/>
                <a:gd name="T27" fmla="*/ 444 h 457"/>
                <a:gd name="T28" fmla="*/ 13 w 394"/>
                <a:gd name="T29" fmla="*/ 452 h 457"/>
                <a:gd name="T30" fmla="*/ 13 w 394"/>
                <a:gd name="T31" fmla="*/ 452 h 457"/>
                <a:gd name="T32" fmla="*/ 5 w 394"/>
                <a:gd name="T33" fmla="*/ 426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4" h="457">
                  <a:moveTo>
                    <a:pt x="5" y="426"/>
                  </a:moveTo>
                  <a:cubicBezTo>
                    <a:pt x="5" y="426"/>
                    <a:pt x="63" y="312"/>
                    <a:pt x="118" y="209"/>
                  </a:cubicBezTo>
                  <a:cubicBezTo>
                    <a:pt x="145" y="157"/>
                    <a:pt x="172" y="108"/>
                    <a:pt x="190" y="77"/>
                  </a:cubicBezTo>
                  <a:cubicBezTo>
                    <a:pt x="220" y="23"/>
                    <a:pt x="269" y="5"/>
                    <a:pt x="308" y="3"/>
                  </a:cubicBezTo>
                  <a:cubicBezTo>
                    <a:pt x="347" y="0"/>
                    <a:pt x="377" y="10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88" y="14"/>
                    <a:pt x="394" y="25"/>
                    <a:pt x="390" y="36"/>
                  </a:cubicBezTo>
                  <a:cubicBezTo>
                    <a:pt x="387" y="46"/>
                    <a:pt x="376" y="51"/>
                    <a:pt x="366" y="48"/>
                  </a:cubicBezTo>
                  <a:cubicBezTo>
                    <a:pt x="366" y="48"/>
                    <a:pt x="365" y="48"/>
                    <a:pt x="362" y="47"/>
                  </a:cubicBezTo>
                  <a:cubicBezTo>
                    <a:pt x="359" y="46"/>
                    <a:pt x="355" y="45"/>
                    <a:pt x="350" y="44"/>
                  </a:cubicBezTo>
                  <a:cubicBezTo>
                    <a:pt x="340" y="43"/>
                    <a:pt x="326" y="41"/>
                    <a:pt x="311" y="42"/>
                  </a:cubicBezTo>
                  <a:cubicBezTo>
                    <a:pt x="280" y="45"/>
                    <a:pt x="247" y="56"/>
                    <a:pt x="224" y="96"/>
                  </a:cubicBezTo>
                  <a:cubicBezTo>
                    <a:pt x="206" y="127"/>
                    <a:pt x="180" y="176"/>
                    <a:pt x="152" y="227"/>
                  </a:cubicBezTo>
                  <a:cubicBezTo>
                    <a:pt x="98" y="330"/>
                    <a:pt x="40" y="443"/>
                    <a:pt x="40" y="444"/>
                  </a:cubicBezTo>
                  <a:cubicBezTo>
                    <a:pt x="35" y="453"/>
                    <a:pt x="23" y="457"/>
                    <a:pt x="13" y="452"/>
                  </a:cubicBezTo>
                  <a:cubicBezTo>
                    <a:pt x="13" y="452"/>
                    <a:pt x="13" y="452"/>
                    <a:pt x="13" y="452"/>
                  </a:cubicBezTo>
                  <a:cubicBezTo>
                    <a:pt x="4" y="447"/>
                    <a:pt x="0" y="435"/>
                    <a:pt x="5" y="426"/>
                  </a:cubicBezTo>
                  <a:close/>
                </a:path>
              </a:pathLst>
            </a:custGeom>
            <a:solidFill>
              <a:srgbClr val="ACC4CE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4" name="Freeform 112">
              <a:extLst>
                <a:ext uri="{FF2B5EF4-FFF2-40B4-BE49-F238E27FC236}">
                  <a16:creationId xmlns:a16="http://schemas.microsoft.com/office/drawing/2014/main" id="{A5D3C43E-7BAF-5C5D-CB5B-5E9B07CAF3A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9410" y="2688725"/>
              <a:ext cx="1547771" cy="2822890"/>
            </a:xfrm>
            <a:custGeom>
              <a:avLst/>
              <a:gdLst>
                <a:gd name="T0" fmla="*/ 4 w 319"/>
                <a:gd name="T1" fmla="*/ 549 h 581"/>
                <a:gd name="T2" fmla="*/ 279 w 319"/>
                <a:gd name="T3" fmla="*/ 14 h 581"/>
                <a:gd name="T4" fmla="*/ 305 w 319"/>
                <a:gd name="T5" fmla="*/ 5 h 581"/>
                <a:gd name="T6" fmla="*/ 314 w 319"/>
                <a:gd name="T7" fmla="*/ 32 h 581"/>
                <a:gd name="T8" fmla="*/ 39 w 319"/>
                <a:gd name="T9" fmla="*/ 567 h 581"/>
                <a:gd name="T10" fmla="*/ 13 w 319"/>
                <a:gd name="T11" fmla="*/ 576 h 581"/>
                <a:gd name="T12" fmla="*/ 13 w 319"/>
                <a:gd name="T13" fmla="*/ 576 h 581"/>
                <a:gd name="T14" fmla="*/ 4 w 319"/>
                <a:gd name="T15" fmla="*/ 549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9" h="581">
                  <a:moveTo>
                    <a:pt x="4" y="549"/>
                  </a:moveTo>
                  <a:cubicBezTo>
                    <a:pt x="279" y="14"/>
                    <a:pt x="279" y="14"/>
                    <a:pt x="279" y="14"/>
                  </a:cubicBezTo>
                  <a:cubicBezTo>
                    <a:pt x="284" y="4"/>
                    <a:pt x="295" y="0"/>
                    <a:pt x="305" y="5"/>
                  </a:cubicBezTo>
                  <a:cubicBezTo>
                    <a:pt x="315" y="10"/>
                    <a:pt x="319" y="22"/>
                    <a:pt x="314" y="32"/>
                  </a:cubicBezTo>
                  <a:cubicBezTo>
                    <a:pt x="39" y="567"/>
                    <a:pt x="39" y="567"/>
                    <a:pt x="39" y="567"/>
                  </a:cubicBezTo>
                  <a:cubicBezTo>
                    <a:pt x="34" y="577"/>
                    <a:pt x="23" y="581"/>
                    <a:pt x="13" y="576"/>
                  </a:cubicBezTo>
                  <a:cubicBezTo>
                    <a:pt x="13" y="576"/>
                    <a:pt x="13" y="576"/>
                    <a:pt x="13" y="576"/>
                  </a:cubicBezTo>
                  <a:cubicBezTo>
                    <a:pt x="3" y="571"/>
                    <a:pt x="0" y="559"/>
                    <a:pt x="4" y="549"/>
                  </a:cubicBezTo>
                  <a:close/>
                </a:path>
              </a:pathLst>
            </a:custGeom>
            <a:solidFill>
              <a:srgbClr val="D4DDE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5" name="Freeform 113">
              <a:extLst>
                <a:ext uri="{FF2B5EF4-FFF2-40B4-BE49-F238E27FC236}">
                  <a16:creationId xmlns:a16="http://schemas.microsoft.com/office/drawing/2014/main" id="{644A4758-31F3-A07A-F4DD-9EB7A17E5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8208" y="5724816"/>
              <a:ext cx="149651" cy="205003"/>
            </a:xfrm>
            <a:custGeom>
              <a:avLst/>
              <a:gdLst>
                <a:gd name="T0" fmla="*/ 73 w 73"/>
                <a:gd name="T1" fmla="*/ 38 h 100"/>
                <a:gd name="T2" fmla="*/ 5 w 73"/>
                <a:gd name="T3" fmla="*/ 0 h 100"/>
                <a:gd name="T4" fmla="*/ 0 w 73"/>
                <a:gd name="T5" fmla="*/ 100 h 100"/>
                <a:gd name="T6" fmla="*/ 73 w 73"/>
                <a:gd name="T7" fmla="*/ 3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" h="100">
                  <a:moveTo>
                    <a:pt x="73" y="38"/>
                  </a:moveTo>
                  <a:lnTo>
                    <a:pt x="5" y="0"/>
                  </a:lnTo>
                  <a:lnTo>
                    <a:pt x="0" y="100"/>
                  </a:lnTo>
                  <a:lnTo>
                    <a:pt x="73" y="38"/>
                  </a:lnTo>
                  <a:close/>
                </a:path>
              </a:pathLst>
            </a:custGeom>
            <a:solidFill>
              <a:srgbClr val="ACC4CE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6" name="Freeform 114">
              <a:extLst>
                <a:ext uri="{FF2B5EF4-FFF2-40B4-BE49-F238E27FC236}">
                  <a16:creationId xmlns:a16="http://schemas.microsoft.com/office/drawing/2014/main" id="{9132CDF6-2091-C33E-EA42-7D9CC16AA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4798" y="1686260"/>
              <a:ext cx="1799925" cy="1357119"/>
            </a:xfrm>
            <a:custGeom>
              <a:avLst/>
              <a:gdLst>
                <a:gd name="T0" fmla="*/ 344 w 371"/>
                <a:gd name="T1" fmla="*/ 223 h 279"/>
                <a:gd name="T2" fmla="*/ 136 w 371"/>
                <a:gd name="T3" fmla="*/ 233 h 279"/>
                <a:gd name="T4" fmla="*/ 27 w 371"/>
                <a:gd name="T5" fmla="*/ 56 h 279"/>
                <a:gd name="T6" fmla="*/ 235 w 371"/>
                <a:gd name="T7" fmla="*/ 46 h 279"/>
                <a:gd name="T8" fmla="*/ 344 w 371"/>
                <a:gd name="T9" fmla="*/ 223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1" h="279">
                  <a:moveTo>
                    <a:pt x="344" y="223"/>
                  </a:moveTo>
                  <a:cubicBezTo>
                    <a:pt x="316" y="275"/>
                    <a:pt x="223" y="279"/>
                    <a:pt x="136" y="233"/>
                  </a:cubicBezTo>
                  <a:cubicBezTo>
                    <a:pt x="48" y="187"/>
                    <a:pt x="0" y="107"/>
                    <a:pt x="27" y="56"/>
                  </a:cubicBezTo>
                  <a:cubicBezTo>
                    <a:pt x="54" y="4"/>
                    <a:pt x="147" y="0"/>
                    <a:pt x="235" y="46"/>
                  </a:cubicBezTo>
                  <a:cubicBezTo>
                    <a:pt x="322" y="92"/>
                    <a:pt x="371" y="171"/>
                    <a:pt x="344" y="223"/>
                  </a:cubicBezTo>
                  <a:close/>
                </a:path>
              </a:pathLst>
            </a:custGeom>
            <a:solidFill>
              <a:srgbClr val="E7E1CD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8" name="Freeform 116">
              <a:extLst>
                <a:ext uri="{FF2B5EF4-FFF2-40B4-BE49-F238E27FC236}">
                  <a16:creationId xmlns:a16="http://schemas.microsoft.com/office/drawing/2014/main" id="{125816EF-B93F-CC61-D5EE-223D06BCC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2580" y="2901928"/>
              <a:ext cx="1849126" cy="1525221"/>
            </a:xfrm>
            <a:custGeom>
              <a:avLst/>
              <a:gdLst>
                <a:gd name="T0" fmla="*/ 349 w 381"/>
                <a:gd name="T1" fmla="*/ 241 h 314"/>
                <a:gd name="T2" fmla="*/ 132 w 381"/>
                <a:gd name="T3" fmla="*/ 268 h 314"/>
                <a:gd name="T4" fmla="*/ 32 w 381"/>
                <a:gd name="T5" fmla="*/ 73 h 314"/>
                <a:gd name="T6" fmla="*/ 249 w 381"/>
                <a:gd name="T7" fmla="*/ 46 h 314"/>
                <a:gd name="T8" fmla="*/ 349 w 381"/>
                <a:gd name="T9" fmla="*/ 241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1" h="314">
                  <a:moveTo>
                    <a:pt x="349" y="241"/>
                  </a:moveTo>
                  <a:cubicBezTo>
                    <a:pt x="316" y="302"/>
                    <a:pt x="219" y="314"/>
                    <a:pt x="132" y="268"/>
                  </a:cubicBezTo>
                  <a:cubicBezTo>
                    <a:pt x="44" y="221"/>
                    <a:pt x="0" y="134"/>
                    <a:pt x="32" y="73"/>
                  </a:cubicBezTo>
                  <a:cubicBezTo>
                    <a:pt x="65" y="12"/>
                    <a:pt x="162" y="0"/>
                    <a:pt x="249" y="46"/>
                  </a:cubicBezTo>
                  <a:cubicBezTo>
                    <a:pt x="336" y="92"/>
                    <a:pt x="381" y="179"/>
                    <a:pt x="349" y="241"/>
                  </a:cubicBezTo>
                  <a:close/>
                </a:path>
              </a:pathLst>
            </a:custGeom>
            <a:solidFill>
              <a:srgbClr val="ACC4CE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6" name="Freeform 910">
              <a:extLst>
                <a:ext uri="{FF2B5EF4-FFF2-40B4-BE49-F238E27FC236}">
                  <a16:creationId xmlns:a16="http://schemas.microsoft.com/office/drawing/2014/main" id="{66E46C85-4692-C476-CC5D-BAD0AE18A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9467" y="3413132"/>
              <a:ext cx="535351" cy="540189"/>
            </a:xfrm>
            <a:custGeom>
              <a:avLst/>
              <a:gdLst>
                <a:gd name="T0" fmla="*/ 140 w 280"/>
                <a:gd name="T1" fmla="*/ 0 h 283"/>
                <a:gd name="T2" fmla="*/ 0 w 280"/>
                <a:gd name="T3" fmla="*/ 122 h 283"/>
                <a:gd name="T4" fmla="*/ 34 w 280"/>
                <a:gd name="T5" fmla="*/ 104 h 283"/>
                <a:gd name="T6" fmla="*/ 70 w 280"/>
                <a:gd name="T7" fmla="*/ 124 h 283"/>
                <a:gd name="T8" fmla="*/ 105 w 280"/>
                <a:gd name="T9" fmla="*/ 104 h 283"/>
                <a:gd name="T10" fmla="*/ 135 w 280"/>
                <a:gd name="T11" fmla="*/ 117 h 283"/>
                <a:gd name="T12" fmla="*/ 135 w 280"/>
                <a:gd name="T13" fmla="*/ 194 h 283"/>
                <a:gd name="T14" fmla="*/ 129 w 280"/>
                <a:gd name="T15" fmla="*/ 194 h 283"/>
                <a:gd name="T16" fmla="*/ 129 w 280"/>
                <a:gd name="T17" fmla="*/ 222 h 283"/>
                <a:gd name="T18" fmla="*/ 129 w 280"/>
                <a:gd name="T19" fmla="*/ 250 h 283"/>
                <a:gd name="T20" fmla="*/ 127 w 280"/>
                <a:gd name="T21" fmla="*/ 259 h 283"/>
                <a:gd name="T22" fmla="*/ 117 w 280"/>
                <a:gd name="T23" fmla="*/ 264 h 283"/>
                <a:gd name="T24" fmla="*/ 113 w 280"/>
                <a:gd name="T25" fmla="*/ 264 h 283"/>
                <a:gd name="T26" fmla="*/ 107 w 280"/>
                <a:gd name="T27" fmla="*/ 261 h 283"/>
                <a:gd name="T28" fmla="*/ 105 w 280"/>
                <a:gd name="T29" fmla="*/ 257 h 283"/>
                <a:gd name="T30" fmla="*/ 104 w 280"/>
                <a:gd name="T31" fmla="*/ 251 h 283"/>
                <a:gd name="T32" fmla="*/ 101 w 280"/>
                <a:gd name="T33" fmla="*/ 244 h 283"/>
                <a:gd name="T34" fmla="*/ 93 w 280"/>
                <a:gd name="T35" fmla="*/ 240 h 283"/>
                <a:gd name="T36" fmla="*/ 86 w 280"/>
                <a:gd name="T37" fmla="*/ 243 h 283"/>
                <a:gd name="T38" fmla="*/ 83 w 280"/>
                <a:gd name="T39" fmla="*/ 251 h 283"/>
                <a:gd name="T40" fmla="*/ 85 w 280"/>
                <a:gd name="T41" fmla="*/ 264 h 283"/>
                <a:gd name="T42" fmla="*/ 91 w 280"/>
                <a:gd name="T43" fmla="*/ 274 h 283"/>
                <a:gd name="T44" fmla="*/ 107 w 280"/>
                <a:gd name="T45" fmla="*/ 282 h 283"/>
                <a:gd name="T46" fmla="*/ 117 w 280"/>
                <a:gd name="T47" fmla="*/ 283 h 283"/>
                <a:gd name="T48" fmla="*/ 117 w 280"/>
                <a:gd name="T49" fmla="*/ 283 h 283"/>
                <a:gd name="T50" fmla="*/ 117 w 280"/>
                <a:gd name="T51" fmla="*/ 283 h 283"/>
                <a:gd name="T52" fmla="*/ 117 w 280"/>
                <a:gd name="T53" fmla="*/ 283 h 283"/>
                <a:gd name="T54" fmla="*/ 117 w 280"/>
                <a:gd name="T55" fmla="*/ 283 h 283"/>
                <a:gd name="T56" fmla="*/ 117 w 280"/>
                <a:gd name="T57" fmla="*/ 283 h 283"/>
                <a:gd name="T58" fmla="*/ 117 w 280"/>
                <a:gd name="T59" fmla="*/ 283 h 283"/>
                <a:gd name="T60" fmla="*/ 117 w 280"/>
                <a:gd name="T61" fmla="*/ 283 h 283"/>
                <a:gd name="T62" fmla="*/ 143 w 280"/>
                <a:gd name="T63" fmla="*/ 272 h 283"/>
                <a:gd name="T64" fmla="*/ 151 w 280"/>
                <a:gd name="T65" fmla="*/ 250 h 283"/>
                <a:gd name="T66" fmla="*/ 151 w 280"/>
                <a:gd name="T67" fmla="*/ 250 h 283"/>
                <a:gd name="T68" fmla="*/ 151 w 280"/>
                <a:gd name="T69" fmla="*/ 250 h 283"/>
                <a:gd name="T70" fmla="*/ 151 w 280"/>
                <a:gd name="T71" fmla="*/ 222 h 283"/>
                <a:gd name="T72" fmla="*/ 151 w 280"/>
                <a:gd name="T73" fmla="*/ 194 h 283"/>
                <a:gd name="T74" fmla="*/ 145 w 280"/>
                <a:gd name="T75" fmla="*/ 194 h 283"/>
                <a:gd name="T76" fmla="*/ 145 w 280"/>
                <a:gd name="T77" fmla="*/ 117 h 283"/>
                <a:gd name="T78" fmla="*/ 175 w 280"/>
                <a:gd name="T79" fmla="*/ 105 h 283"/>
                <a:gd name="T80" fmla="*/ 210 w 280"/>
                <a:gd name="T81" fmla="*/ 124 h 283"/>
                <a:gd name="T82" fmla="*/ 246 w 280"/>
                <a:gd name="T83" fmla="*/ 105 h 283"/>
                <a:gd name="T84" fmla="*/ 280 w 280"/>
                <a:gd name="T85" fmla="*/ 123 h 283"/>
                <a:gd name="T86" fmla="*/ 140 w 280"/>
                <a:gd name="T87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80" h="283">
                  <a:moveTo>
                    <a:pt x="140" y="0"/>
                  </a:moveTo>
                  <a:cubicBezTo>
                    <a:pt x="68" y="0"/>
                    <a:pt x="9" y="54"/>
                    <a:pt x="0" y="122"/>
                  </a:cubicBezTo>
                  <a:cubicBezTo>
                    <a:pt x="7" y="112"/>
                    <a:pt x="20" y="104"/>
                    <a:pt x="34" y="104"/>
                  </a:cubicBezTo>
                  <a:cubicBezTo>
                    <a:pt x="50" y="104"/>
                    <a:pt x="63" y="112"/>
                    <a:pt x="70" y="124"/>
                  </a:cubicBezTo>
                  <a:cubicBezTo>
                    <a:pt x="76" y="113"/>
                    <a:pt x="89" y="104"/>
                    <a:pt x="105" y="104"/>
                  </a:cubicBezTo>
                  <a:cubicBezTo>
                    <a:pt x="117" y="104"/>
                    <a:pt x="128" y="110"/>
                    <a:pt x="135" y="117"/>
                  </a:cubicBezTo>
                  <a:cubicBezTo>
                    <a:pt x="135" y="194"/>
                    <a:pt x="135" y="194"/>
                    <a:pt x="135" y="194"/>
                  </a:cubicBezTo>
                  <a:cubicBezTo>
                    <a:pt x="129" y="194"/>
                    <a:pt x="129" y="194"/>
                    <a:pt x="129" y="194"/>
                  </a:cubicBezTo>
                  <a:cubicBezTo>
                    <a:pt x="129" y="194"/>
                    <a:pt x="129" y="208"/>
                    <a:pt x="129" y="222"/>
                  </a:cubicBezTo>
                  <a:cubicBezTo>
                    <a:pt x="129" y="236"/>
                    <a:pt x="129" y="250"/>
                    <a:pt x="129" y="250"/>
                  </a:cubicBezTo>
                  <a:cubicBezTo>
                    <a:pt x="129" y="252"/>
                    <a:pt x="129" y="256"/>
                    <a:pt x="127" y="259"/>
                  </a:cubicBezTo>
                  <a:cubicBezTo>
                    <a:pt x="125" y="262"/>
                    <a:pt x="122" y="264"/>
                    <a:pt x="117" y="264"/>
                  </a:cubicBezTo>
                  <a:cubicBezTo>
                    <a:pt x="116" y="264"/>
                    <a:pt x="115" y="264"/>
                    <a:pt x="113" y="264"/>
                  </a:cubicBezTo>
                  <a:cubicBezTo>
                    <a:pt x="111" y="263"/>
                    <a:pt x="109" y="262"/>
                    <a:pt x="107" y="261"/>
                  </a:cubicBezTo>
                  <a:cubicBezTo>
                    <a:pt x="106" y="259"/>
                    <a:pt x="106" y="258"/>
                    <a:pt x="105" y="257"/>
                  </a:cubicBezTo>
                  <a:cubicBezTo>
                    <a:pt x="104" y="255"/>
                    <a:pt x="104" y="253"/>
                    <a:pt x="104" y="251"/>
                  </a:cubicBezTo>
                  <a:cubicBezTo>
                    <a:pt x="104" y="248"/>
                    <a:pt x="103" y="245"/>
                    <a:pt x="101" y="244"/>
                  </a:cubicBezTo>
                  <a:cubicBezTo>
                    <a:pt x="99" y="242"/>
                    <a:pt x="96" y="240"/>
                    <a:pt x="93" y="240"/>
                  </a:cubicBezTo>
                  <a:cubicBezTo>
                    <a:pt x="90" y="240"/>
                    <a:pt x="88" y="242"/>
                    <a:pt x="86" y="243"/>
                  </a:cubicBezTo>
                  <a:cubicBezTo>
                    <a:pt x="84" y="245"/>
                    <a:pt x="83" y="248"/>
                    <a:pt x="83" y="251"/>
                  </a:cubicBezTo>
                  <a:cubicBezTo>
                    <a:pt x="83" y="256"/>
                    <a:pt x="83" y="260"/>
                    <a:pt x="85" y="264"/>
                  </a:cubicBezTo>
                  <a:cubicBezTo>
                    <a:pt x="86" y="267"/>
                    <a:pt x="88" y="271"/>
                    <a:pt x="91" y="274"/>
                  </a:cubicBezTo>
                  <a:cubicBezTo>
                    <a:pt x="96" y="278"/>
                    <a:pt x="102" y="281"/>
                    <a:pt x="107" y="282"/>
                  </a:cubicBezTo>
                  <a:cubicBezTo>
                    <a:pt x="112" y="283"/>
                    <a:pt x="116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17" y="283"/>
                    <a:pt x="117" y="283"/>
                    <a:pt x="117" y="283"/>
                  </a:cubicBezTo>
                  <a:cubicBezTo>
                    <a:pt x="129" y="283"/>
                    <a:pt x="137" y="278"/>
                    <a:pt x="143" y="272"/>
                  </a:cubicBezTo>
                  <a:cubicBezTo>
                    <a:pt x="148" y="265"/>
                    <a:pt x="150" y="257"/>
                    <a:pt x="151" y="250"/>
                  </a:cubicBezTo>
                  <a:cubicBezTo>
                    <a:pt x="151" y="250"/>
                    <a:pt x="151" y="250"/>
                    <a:pt x="151" y="250"/>
                  </a:cubicBezTo>
                  <a:cubicBezTo>
                    <a:pt x="151" y="250"/>
                    <a:pt x="151" y="250"/>
                    <a:pt x="151" y="250"/>
                  </a:cubicBezTo>
                  <a:cubicBezTo>
                    <a:pt x="151" y="222"/>
                    <a:pt x="151" y="222"/>
                    <a:pt x="151" y="222"/>
                  </a:cubicBezTo>
                  <a:cubicBezTo>
                    <a:pt x="151" y="194"/>
                    <a:pt x="151" y="194"/>
                    <a:pt x="151" y="194"/>
                  </a:cubicBezTo>
                  <a:cubicBezTo>
                    <a:pt x="145" y="194"/>
                    <a:pt x="145" y="194"/>
                    <a:pt x="145" y="194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52" y="109"/>
                    <a:pt x="163" y="104"/>
                    <a:pt x="175" y="105"/>
                  </a:cubicBezTo>
                  <a:cubicBezTo>
                    <a:pt x="191" y="105"/>
                    <a:pt x="204" y="113"/>
                    <a:pt x="210" y="124"/>
                  </a:cubicBezTo>
                  <a:cubicBezTo>
                    <a:pt x="217" y="113"/>
                    <a:pt x="230" y="105"/>
                    <a:pt x="246" y="105"/>
                  </a:cubicBezTo>
                  <a:cubicBezTo>
                    <a:pt x="260" y="105"/>
                    <a:pt x="273" y="112"/>
                    <a:pt x="280" y="123"/>
                  </a:cubicBezTo>
                  <a:cubicBezTo>
                    <a:pt x="271" y="54"/>
                    <a:pt x="212" y="0"/>
                    <a:pt x="14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7" name="Freeform 285">
              <a:extLst>
                <a:ext uri="{FF2B5EF4-FFF2-40B4-BE49-F238E27FC236}">
                  <a16:creationId xmlns:a16="http://schemas.microsoft.com/office/drawing/2014/main" id="{B3C74995-5EE0-05E7-14FD-9F2B72EFB3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44854" y="2101304"/>
              <a:ext cx="486009" cy="492054"/>
            </a:xfrm>
            <a:custGeom>
              <a:avLst/>
              <a:gdLst>
                <a:gd name="T0" fmla="*/ 101 w 201"/>
                <a:gd name="T1" fmla="*/ 60 h 203"/>
                <a:gd name="T2" fmla="*/ 58 w 201"/>
                <a:gd name="T3" fmla="*/ 103 h 203"/>
                <a:gd name="T4" fmla="*/ 101 w 201"/>
                <a:gd name="T5" fmla="*/ 147 h 203"/>
                <a:gd name="T6" fmla="*/ 144 w 201"/>
                <a:gd name="T7" fmla="*/ 103 h 203"/>
                <a:gd name="T8" fmla="*/ 101 w 201"/>
                <a:gd name="T9" fmla="*/ 60 h 203"/>
                <a:gd name="T10" fmla="*/ 180 w 201"/>
                <a:gd name="T11" fmla="*/ 101 h 203"/>
                <a:gd name="T12" fmla="*/ 180 w 201"/>
                <a:gd name="T13" fmla="*/ 95 h 203"/>
                <a:gd name="T14" fmla="*/ 201 w 201"/>
                <a:gd name="T15" fmla="*/ 90 h 203"/>
                <a:gd name="T16" fmla="*/ 193 w 201"/>
                <a:gd name="T17" fmla="*/ 61 h 203"/>
                <a:gd name="T18" fmla="*/ 172 w 201"/>
                <a:gd name="T19" fmla="*/ 67 h 203"/>
                <a:gd name="T20" fmla="*/ 162 w 201"/>
                <a:gd name="T21" fmla="*/ 51 h 203"/>
                <a:gd name="T22" fmla="*/ 176 w 201"/>
                <a:gd name="T23" fmla="*/ 34 h 203"/>
                <a:gd name="T24" fmla="*/ 153 w 201"/>
                <a:gd name="T25" fmla="*/ 15 h 203"/>
                <a:gd name="T26" fmla="*/ 139 w 201"/>
                <a:gd name="T27" fmla="*/ 32 h 203"/>
                <a:gd name="T28" fmla="*/ 115 w 201"/>
                <a:gd name="T29" fmla="*/ 23 h 203"/>
                <a:gd name="T30" fmla="*/ 115 w 201"/>
                <a:gd name="T31" fmla="*/ 1 h 203"/>
                <a:gd name="T32" fmla="*/ 101 w 201"/>
                <a:gd name="T33" fmla="*/ 0 h 203"/>
                <a:gd name="T34" fmla="*/ 86 w 201"/>
                <a:gd name="T35" fmla="*/ 1 h 203"/>
                <a:gd name="T36" fmla="*/ 86 w 201"/>
                <a:gd name="T37" fmla="*/ 23 h 203"/>
                <a:gd name="T38" fmla="*/ 68 w 201"/>
                <a:gd name="T39" fmla="*/ 29 h 203"/>
                <a:gd name="T40" fmla="*/ 55 w 201"/>
                <a:gd name="T41" fmla="*/ 11 h 203"/>
                <a:gd name="T42" fmla="*/ 31 w 201"/>
                <a:gd name="T43" fmla="*/ 28 h 203"/>
                <a:gd name="T44" fmla="*/ 43 w 201"/>
                <a:gd name="T45" fmla="*/ 46 h 203"/>
                <a:gd name="T46" fmla="*/ 32 w 201"/>
                <a:gd name="T47" fmla="*/ 60 h 203"/>
                <a:gd name="T48" fmla="*/ 12 w 201"/>
                <a:gd name="T49" fmla="*/ 53 h 203"/>
                <a:gd name="T50" fmla="*/ 1 w 201"/>
                <a:gd name="T51" fmla="*/ 81 h 203"/>
                <a:gd name="T52" fmla="*/ 22 w 201"/>
                <a:gd name="T53" fmla="*/ 88 h 203"/>
                <a:gd name="T54" fmla="*/ 21 w 201"/>
                <a:gd name="T55" fmla="*/ 101 h 203"/>
                <a:gd name="T56" fmla="*/ 21 w 201"/>
                <a:gd name="T57" fmla="*/ 107 h 203"/>
                <a:gd name="T58" fmla="*/ 0 w 201"/>
                <a:gd name="T59" fmla="*/ 113 h 203"/>
                <a:gd name="T60" fmla="*/ 7 w 201"/>
                <a:gd name="T61" fmla="*/ 142 h 203"/>
                <a:gd name="T62" fmla="*/ 28 w 201"/>
                <a:gd name="T63" fmla="*/ 136 h 203"/>
                <a:gd name="T64" fmla="*/ 39 w 201"/>
                <a:gd name="T65" fmla="*/ 152 h 203"/>
                <a:gd name="T66" fmla="*/ 25 w 201"/>
                <a:gd name="T67" fmla="*/ 169 h 203"/>
                <a:gd name="T68" fmla="*/ 47 w 201"/>
                <a:gd name="T69" fmla="*/ 188 h 203"/>
                <a:gd name="T70" fmla="*/ 61 w 201"/>
                <a:gd name="T71" fmla="*/ 171 h 203"/>
                <a:gd name="T72" fmla="*/ 86 w 201"/>
                <a:gd name="T73" fmla="*/ 180 h 203"/>
                <a:gd name="T74" fmla="*/ 86 w 201"/>
                <a:gd name="T75" fmla="*/ 202 h 203"/>
                <a:gd name="T76" fmla="*/ 101 w 201"/>
                <a:gd name="T77" fmla="*/ 203 h 203"/>
                <a:gd name="T78" fmla="*/ 115 w 201"/>
                <a:gd name="T79" fmla="*/ 202 h 203"/>
                <a:gd name="T80" fmla="*/ 115 w 201"/>
                <a:gd name="T81" fmla="*/ 180 h 203"/>
                <a:gd name="T82" fmla="*/ 134 w 201"/>
                <a:gd name="T83" fmla="*/ 174 h 203"/>
                <a:gd name="T84" fmla="*/ 146 w 201"/>
                <a:gd name="T85" fmla="*/ 192 h 203"/>
                <a:gd name="T86" fmla="*/ 170 w 201"/>
                <a:gd name="T87" fmla="*/ 175 h 203"/>
                <a:gd name="T88" fmla="*/ 158 w 201"/>
                <a:gd name="T89" fmla="*/ 157 h 203"/>
                <a:gd name="T90" fmla="*/ 169 w 201"/>
                <a:gd name="T91" fmla="*/ 142 h 203"/>
                <a:gd name="T92" fmla="*/ 190 w 201"/>
                <a:gd name="T93" fmla="*/ 150 h 203"/>
                <a:gd name="T94" fmla="*/ 200 w 201"/>
                <a:gd name="T95" fmla="*/ 121 h 203"/>
                <a:gd name="T96" fmla="*/ 179 w 201"/>
                <a:gd name="T97" fmla="*/ 114 h 203"/>
                <a:gd name="T98" fmla="*/ 180 w 201"/>
                <a:gd name="T99" fmla="*/ 101 h 203"/>
                <a:gd name="T100" fmla="*/ 101 w 201"/>
                <a:gd name="T101" fmla="*/ 158 h 203"/>
                <a:gd name="T102" fmla="*/ 47 w 201"/>
                <a:gd name="T103" fmla="*/ 103 h 203"/>
                <a:gd name="T104" fmla="*/ 101 w 201"/>
                <a:gd name="T105" fmla="*/ 49 h 203"/>
                <a:gd name="T106" fmla="*/ 155 w 201"/>
                <a:gd name="T107" fmla="*/ 103 h 203"/>
                <a:gd name="T108" fmla="*/ 101 w 201"/>
                <a:gd name="T109" fmla="*/ 15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1" h="203">
                  <a:moveTo>
                    <a:pt x="101" y="60"/>
                  </a:moveTo>
                  <a:cubicBezTo>
                    <a:pt x="77" y="60"/>
                    <a:pt x="58" y="80"/>
                    <a:pt x="58" y="103"/>
                  </a:cubicBezTo>
                  <a:cubicBezTo>
                    <a:pt x="58" y="127"/>
                    <a:pt x="77" y="147"/>
                    <a:pt x="101" y="147"/>
                  </a:cubicBezTo>
                  <a:cubicBezTo>
                    <a:pt x="125" y="147"/>
                    <a:pt x="144" y="127"/>
                    <a:pt x="144" y="103"/>
                  </a:cubicBezTo>
                  <a:cubicBezTo>
                    <a:pt x="144" y="80"/>
                    <a:pt x="125" y="60"/>
                    <a:pt x="101" y="60"/>
                  </a:cubicBezTo>
                  <a:close/>
                  <a:moveTo>
                    <a:pt x="180" y="101"/>
                  </a:moveTo>
                  <a:cubicBezTo>
                    <a:pt x="180" y="99"/>
                    <a:pt x="180" y="97"/>
                    <a:pt x="180" y="95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80"/>
                    <a:pt x="197" y="70"/>
                    <a:pt x="193" y="61"/>
                  </a:cubicBezTo>
                  <a:cubicBezTo>
                    <a:pt x="172" y="67"/>
                    <a:pt x="172" y="67"/>
                    <a:pt x="172" y="67"/>
                  </a:cubicBezTo>
                  <a:cubicBezTo>
                    <a:pt x="170" y="61"/>
                    <a:pt x="166" y="56"/>
                    <a:pt x="162" y="51"/>
                  </a:cubicBezTo>
                  <a:cubicBezTo>
                    <a:pt x="176" y="34"/>
                    <a:pt x="176" y="34"/>
                    <a:pt x="176" y="34"/>
                  </a:cubicBezTo>
                  <a:cubicBezTo>
                    <a:pt x="170" y="27"/>
                    <a:pt x="162" y="20"/>
                    <a:pt x="153" y="15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2" y="28"/>
                    <a:pt x="124" y="25"/>
                    <a:pt x="115" y="2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1" y="1"/>
                    <a:pt x="106" y="0"/>
                    <a:pt x="101" y="0"/>
                  </a:cubicBezTo>
                  <a:cubicBezTo>
                    <a:pt x="95" y="0"/>
                    <a:pt x="91" y="1"/>
                    <a:pt x="86" y="1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79" y="24"/>
                    <a:pt x="73" y="26"/>
                    <a:pt x="68" y="29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46" y="15"/>
                    <a:pt x="38" y="21"/>
                    <a:pt x="31" y="28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39" y="50"/>
                    <a:pt x="35" y="55"/>
                    <a:pt x="32" y="6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7" y="62"/>
                    <a:pt x="3" y="71"/>
                    <a:pt x="1" y="81"/>
                  </a:cubicBezTo>
                  <a:cubicBezTo>
                    <a:pt x="22" y="88"/>
                    <a:pt x="22" y="88"/>
                    <a:pt x="22" y="88"/>
                  </a:cubicBezTo>
                  <a:cubicBezTo>
                    <a:pt x="21" y="93"/>
                    <a:pt x="21" y="97"/>
                    <a:pt x="21" y="101"/>
                  </a:cubicBezTo>
                  <a:cubicBezTo>
                    <a:pt x="21" y="103"/>
                    <a:pt x="21" y="105"/>
                    <a:pt x="21" y="107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" y="123"/>
                    <a:pt x="4" y="133"/>
                    <a:pt x="7" y="142"/>
                  </a:cubicBezTo>
                  <a:cubicBezTo>
                    <a:pt x="28" y="136"/>
                    <a:pt x="28" y="136"/>
                    <a:pt x="28" y="136"/>
                  </a:cubicBezTo>
                  <a:cubicBezTo>
                    <a:pt x="31" y="142"/>
                    <a:pt x="35" y="147"/>
                    <a:pt x="39" y="152"/>
                  </a:cubicBezTo>
                  <a:cubicBezTo>
                    <a:pt x="25" y="169"/>
                    <a:pt x="25" y="169"/>
                    <a:pt x="25" y="169"/>
                  </a:cubicBezTo>
                  <a:cubicBezTo>
                    <a:pt x="31" y="176"/>
                    <a:pt x="39" y="182"/>
                    <a:pt x="47" y="188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9" y="175"/>
                    <a:pt x="77" y="178"/>
                    <a:pt x="86" y="180"/>
                  </a:cubicBezTo>
                  <a:cubicBezTo>
                    <a:pt x="86" y="202"/>
                    <a:pt x="86" y="202"/>
                    <a:pt x="86" y="202"/>
                  </a:cubicBezTo>
                  <a:cubicBezTo>
                    <a:pt x="91" y="202"/>
                    <a:pt x="95" y="203"/>
                    <a:pt x="101" y="203"/>
                  </a:cubicBezTo>
                  <a:cubicBezTo>
                    <a:pt x="106" y="203"/>
                    <a:pt x="111" y="202"/>
                    <a:pt x="115" y="202"/>
                  </a:cubicBezTo>
                  <a:cubicBezTo>
                    <a:pt x="115" y="180"/>
                    <a:pt x="115" y="180"/>
                    <a:pt x="115" y="180"/>
                  </a:cubicBezTo>
                  <a:cubicBezTo>
                    <a:pt x="122" y="179"/>
                    <a:pt x="128" y="177"/>
                    <a:pt x="134" y="174"/>
                  </a:cubicBezTo>
                  <a:cubicBezTo>
                    <a:pt x="146" y="192"/>
                    <a:pt x="146" y="192"/>
                    <a:pt x="146" y="192"/>
                  </a:cubicBezTo>
                  <a:cubicBezTo>
                    <a:pt x="155" y="188"/>
                    <a:pt x="163" y="182"/>
                    <a:pt x="170" y="175"/>
                  </a:cubicBezTo>
                  <a:cubicBezTo>
                    <a:pt x="158" y="157"/>
                    <a:pt x="158" y="157"/>
                    <a:pt x="158" y="157"/>
                  </a:cubicBezTo>
                  <a:cubicBezTo>
                    <a:pt x="162" y="153"/>
                    <a:pt x="166" y="148"/>
                    <a:pt x="169" y="142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4" y="141"/>
                    <a:pt x="198" y="131"/>
                    <a:pt x="200" y="121"/>
                  </a:cubicBezTo>
                  <a:cubicBezTo>
                    <a:pt x="179" y="114"/>
                    <a:pt x="179" y="114"/>
                    <a:pt x="179" y="114"/>
                  </a:cubicBezTo>
                  <a:cubicBezTo>
                    <a:pt x="180" y="110"/>
                    <a:pt x="180" y="106"/>
                    <a:pt x="180" y="101"/>
                  </a:cubicBezTo>
                  <a:close/>
                  <a:moveTo>
                    <a:pt x="101" y="158"/>
                  </a:moveTo>
                  <a:cubicBezTo>
                    <a:pt x="71" y="158"/>
                    <a:pt x="47" y="133"/>
                    <a:pt x="47" y="103"/>
                  </a:cubicBezTo>
                  <a:cubicBezTo>
                    <a:pt x="47" y="73"/>
                    <a:pt x="71" y="49"/>
                    <a:pt x="101" y="49"/>
                  </a:cubicBezTo>
                  <a:cubicBezTo>
                    <a:pt x="131" y="49"/>
                    <a:pt x="155" y="73"/>
                    <a:pt x="155" y="103"/>
                  </a:cubicBezTo>
                  <a:cubicBezTo>
                    <a:pt x="155" y="133"/>
                    <a:pt x="131" y="158"/>
                    <a:pt x="101" y="15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F45EF4C-FDAE-DBA3-762D-6836B6C9961F}"/>
              </a:ext>
            </a:extLst>
          </p:cNvPr>
          <p:cNvGrpSpPr/>
          <p:nvPr/>
        </p:nvGrpSpPr>
        <p:grpSpPr>
          <a:xfrm>
            <a:off x="306030" y="1816709"/>
            <a:ext cx="4296214" cy="2856805"/>
            <a:chOff x="864160" y="1824275"/>
            <a:chExt cx="2872187" cy="2856805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1CF90842-7445-0DEE-3C9F-86F57DE2BBA8}"/>
                </a:ext>
              </a:extLst>
            </p:cNvPr>
            <p:cNvSpPr txBox="1"/>
            <p:nvPr/>
          </p:nvSpPr>
          <p:spPr>
            <a:xfrm>
              <a:off x="864160" y="2144680"/>
              <a:ext cx="2872187" cy="25364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 rtl="0">
                <a:lnSpc>
                  <a:spcPct val="150000"/>
                </a:lnSpc>
              </a:pP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行政班和教学班两类。行政班分班按照以往分班方法进行大致分班。教学班首先应按照教学科目进行分类分班，同一分类教学班还应按照学生学习实际情况分层分班。教学班班额应尽可能与行政班人数相同或相近。</a:t>
              </a:r>
              <a:endParaRPr lang="en-US" altLang="zh-CN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C67F63E-A3ED-5EAB-B7E6-95BED6F9C554}"/>
                </a:ext>
              </a:extLst>
            </p:cNvPr>
            <p:cNvSpPr txBox="1"/>
            <p:nvPr/>
          </p:nvSpPr>
          <p:spPr>
            <a:xfrm>
              <a:off x="2601277" y="1824275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buClr>
                  <a:srgbClr val="4EBAB3"/>
                </a:buCl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pPr algn="r"/>
              <a:r>
                <a:rPr lang="zh-CN" altLang="en-US" sz="1800" dirty="0">
                  <a:sym typeface="HarmonyOS Sans SC Light" panose="00000400000000000000" pitchFamily="2" charset="-122"/>
                </a:rPr>
                <a:t>分类走班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B6576524-FE4E-40EA-7E8C-34A528E2699E}"/>
              </a:ext>
            </a:extLst>
          </p:cNvPr>
          <p:cNvGrpSpPr/>
          <p:nvPr/>
        </p:nvGrpSpPr>
        <p:grpSpPr>
          <a:xfrm>
            <a:off x="8002013" y="998560"/>
            <a:ext cx="4189987" cy="4524183"/>
            <a:chOff x="859154" y="1818890"/>
            <a:chExt cx="4189987" cy="4524183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CFF15E35-D84B-613A-459C-31A25DA5FCBC}"/>
                </a:ext>
              </a:extLst>
            </p:cNvPr>
            <p:cNvSpPr txBox="1"/>
            <p:nvPr/>
          </p:nvSpPr>
          <p:spPr>
            <a:xfrm>
              <a:off x="864159" y="2144680"/>
              <a:ext cx="4184982" cy="41983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lnSpc>
                  <a:spcPct val="150000"/>
                </a:lnSpc>
              </a:pP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高考必考的语文、数学、外语这三门课程学校可实行分层次教学</a:t>
              </a:r>
              <a:r>
                <a:rPr lang="en-US" altLang="zh-CN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,</a:t>
              </a: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即每个科目分为</a:t>
              </a:r>
              <a:r>
                <a:rPr lang="en-US" altLang="zh-CN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A</a:t>
              </a: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、</a:t>
              </a:r>
              <a:r>
                <a:rPr lang="en-US" altLang="zh-CN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B</a:t>
              </a: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、</a:t>
              </a:r>
              <a:r>
                <a:rPr lang="en-US" altLang="zh-CN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C</a:t>
              </a: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三层，每一层的学习难度不同。</a:t>
              </a:r>
              <a:r>
                <a:rPr lang="en-US" altLang="zh-CN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A</a:t>
              </a: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层：学生知识基础较为薄弱，学习习惯差，学习毅力不够。</a:t>
              </a:r>
              <a:r>
                <a:rPr lang="en-US" altLang="zh-CN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B</a:t>
              </a: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层：有一定的知识基础，有自觉学习的意识，具有一定的上进心，学习水平中等。</a:t>
              </a:r>
              <a:r>
                <a:rPr lang="en-US" altLang="zh-CN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C</a:t>
              </a: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层：</a:t>
              </a:r>
              <a:r>
                <a:rPr lang="en-US" altLang="zh-CN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C</a:t>
              </a:r>
              <a:r>
                <a:rPr lang="zh-CN" altLang="en-US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+mn-ea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rPr>
                <a:t>层学生的学科知识基础最为扎实，自觉学习能力、接受能力强，有毅力，成绩优异。</a:t>
              </a:r>
              <a:endParaRPr lang="en-US" altLang="zh-CN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A66F8B42-576D-29EA-8E38-5668A1DE8495}"/>
                </a:ext>
              </a:extLst>
            </p:cNvPr>
            <p:cNvSpPr txBox="1"/>
            <p:nvPr/>
          </p:nvSpPr>
          <p:spPr>
            <a:xfrm>
              <a:off x="859154" y="1818890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buClr>
                  <a:srgbClr val="4EBAB3"/>
                </a:buCl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r>
                <a:rPr lang="zh-CN" altLang="en-US" sz="1800" dirty="0">
                  <a:sym typeface="HarmonyOS Sans SC Light" panose="00000400000000000000" pitchFamily="2" charset="-122"/>
                </a:rPr>
                <a:t>分层走班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624045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FEA25E90-8E61-C3CC-28AF-59BF914F4DF0}"/>
              </a:ext>
            </a:extLst>
          </p:cNvPr>
          <p:cNvSpPr/>
          <p:nvPr/>
        </p:nvSpPr>
        <p:spPr>
          <a:xfrm>
            <a:off x="561039" y="2700803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8B79EAC-640F-3EBA-F844-757EE05054FA}"/>
              </a:ext>
            </a:extLst>
          </p:cNvPr>
          <p:cNvSpPr/>
          <p:nvPr/>
        </p:nvSpPr>
        <p:spPr>
          <a:xfrm>
            <a:off x="4419991" y="-2688365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CA72B0F-8246-EA02-8282-26EF3ECAE326}"/>
              </a:ext>
            </a:extLst>
          </p:cNvPr>
          <p:cNvSpPr/>
          <p:nvPr/>
        </p:nvSpPr>
        <p:spPr>
          <a:xfrm>
            <a:off x="7138226" y="3960869"/>
            <a:ext cx="6170487" cy="6170487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2E55F28-F6AE-D8CB-1E45-63694F396A90}"/>
              </a:ext>
            </a:extLst>
          </p:cNvPr>
          <p:cNvSpPr/>
          <p:nvPr/>
        </p:nvSpPr>
        <p:spPr>
          <a:xfrm>
            <a:off x="10426159" y="224830"/>
            <a:ext cx="1765841" cy="4273509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63F2FE16-E16F-1D87-C556-9B091D384B8D}"/>
              </a:ext>
            </a:extLst>
          </p:cNvPr>
          <p:cNvSpPr/>
          <p:nvPr/>
        </p:nvSpPr>
        <p:spPr>
          <a:xfrm rot="10800000">
            <a:off x="0" y="4973815"/>
            <a:ext cx="6604000" cy="1898698"/>
          </a:xfrm>
          <a:custGeom>
            <a:avLst/>
            <a:gdLst>
              <a:gd name="connsiteX0" fmla="*/ 7331648 w 8817548"/>
              <a:gd name="connsiteY0" fmla="*/ 2534684 h 2535109"/>
              <a:gd name="connsiteX1" fmla="*/ 4169348 w 8817548"/>
              <a:gd name="connsiteY1" fmla="*/ 972584 h 2535109"/>
              <a:gd name="connsiteX2" fmla="*/ 956249 w 8817548"/>
              <a:gd name="connsiteY2" fmla="*/ 896384 h 2535109"/>
              <a:gd name="connsiteX3" fmla="*/ 41688 w 8817548"/>
              <a:gd name="connsiteY3" fmla="*/ 36824 h 2535109"/>
              <a:gd name="connsiteX4" fmla="*/ 0 w 8817548"/>
              <a:gd name="connsiteY4" fmla="*/ 0 h 2535109"/>
              <a:gd name="connsiteX5" fmla="*/ 8817548 w 8817548"/>
              <a:gd name="connsiteY5" fmla="*/ 0 h 2535109"/>
              <a:gd name="connsiteX6" fmla="*/ 8817548 w 8817548"/>
              <a:gd name="connsiteY6" fmla="*/ 1477861 h 2535109"/>
              <a:gd name="connsiteX7" fmla="*/ 8637397 w 8817548"/>
              <a:gd name="connsiteY7" fmla="*/ 1720191 h 2535109"/>
              <a:gd name="connsiteX8" fmla="*/ 7331648 w 8817548"/>
              <a:gd name="connsiteY8" fmla="*/ 2534684 h 2535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17548" h="2535109">
                <a:moveTo>
                  <a:pt x="7331648" y="2534684"/>
                </a:moveTo>
                <a:cubicBezTo>
                  <a:pt x="6482865" y="2562201"/>
                  <a:pt x="5231915" y="1245634"/>
                  <a:pt x="4169348" y="972584"/>
                </a:cubicBezTo>
                <a:cubicBezTo>
                  <a:pt x="3106781" y="699534"/>
                  <a:pt x="1673798" y="1069951"/>
                  <a:pt x="956249" y="896384"/>
                </a:cubicBezTo>
                <a:cubicBezTo>
                  <a:pt x="373239" y="755361"/>
                  <a:pt x="262527" y="262211"/>
                  <a:pt x="41688" y="36824"/>
                </a:cubicBezTo>
                <a:lnTo>
                  <a:pt x="0" y="0"/>
                </a:lnTo>
                <a:lnTo>
                  <a:pt x="8817548" y="0"/>
                </a:lnTo>
                <a:lnTo>
                  <a:pt x="8817548" y="1477861"/>
                </a:lnTo>
                <a:lnTo>
                  <a:pt x="8637397" y="1720191"/>
                </a:lnTo>
                <a:cubicBezTo>
                  <a:pt x="8272324" y="2179067"/>
                  <a:pt x="7862137" y="2517486"/>
                  <a:pt x="7331648" y="2534684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6B1F2F0B-9D8F-DF28-38A0-814271663E3C}"/>
              </a:ext>
            </a:extLst>
          </p:cNvPr>
          <p:cNvSpPr/>
          <p:nvPr/>
        </p:nvSpPr>
        <p:spPr>
          <a:xfrm>
            <a:off x="2" y="0"/>
            <a:ext cx="4150394" cy="1669223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B1D947D-5146-A61B-7F34-E54F60E3916D}"/>
              </a:ext>
            </a:extLst>
          </p:cNvPr>
          <p:cNvSpPr/>
          <p:nvPr/>
        </p:nvSpPr>
        <p:spPr>
          <a:xfrm>
            <a:off x="-304800" y="-419099"/>
            <a:ext cx="3483429" cy="1569010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C2F5E89-1344-8D90-8D1C-AC67F6C2D76D}"/>
              </a:ext>
            </a:extLst>
          </p:cNvPr>
          <p:cNvSpPr/>
          <p:nvPr/>
        </p:nvSpPr>
        <p:spPr>
          <a:xfrm>
            <a:off x="-74487" y="5785685"/>
            <a:ext cx="7264537" cy="91021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055F1C8-5D71-08CA-0F59-B14098D9E7CF}"/>
              </a:ext>
            </a:extLst>
          </p:cNvPr>
          <p:cNvSpPr/>
          <p:nvPr/>
        </p:nvSpPr>
        <p:spPr>
          <a:xfrm>
            <a:off x="9854102" y="-228600"/>
            <a:ext cx="3112597" cy="39664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BB94F80-FBCF-6F54-9E6C-25FC6DA047CE}"/>
              </a:ext>
            </a:extLst>
          </p:cNvPr>
          <p:cNvSpPr/>
          <p:nvPr/>
        </p:nvSpPr>
        <p:spPr>
          <a:xfrm>
            <a:off x="4866960" y="1787300"/>
            <a:ext cx="356856" cy="35685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3126D1A-8991-985C-0C84-A9EDFFF171FB}"/>
              </a:ext>
            </a:extLst>
          </p:cNvPr>
          <p:cNvSpPr/>
          <p:nvPr/>
        </p:nvSpPr>
        <p:spPr>
          <a:xfrm>
            <a:off x="3620937" y="3546018"/>
            <a:ext cx="4950125" cy="637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ACC4CE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50909 w 5916899"/>
                      <a:gd name="connsiteY0" fmla="*/ 2765497 h 4919748"/>
                      <a:gd name="connsiteX1" fmla="*/ 2590909 w 5916899"/>
                      <a:gd name="connsiteY1" fmla="*/ 2057200 h 4919748"/>
                      <a:gd name="connsiteX2" fmla="*/ 4184759 w 5916899"/>
                      <a:gd name="connsiteY2" fmla="*/ 72 h 4919748"/>
                      <a:gd name="connsiteX3" fmla="*/ 5105509 w 5916899"/>
                      <a:gd name="connsiteY3" fmla="*/ 1876497 h 4919748"/>
                      <a:gd name="connsiteX4" fmla="*/ 5740510 w 5916899"/>
                      <a:gd name="connsiteY4" fmla="*/ 4301925 h 4919748"/>
                      <a:gd name="connsiteX5" fmla="*/ 2724259 w 5916899"/>
                      <a:gd name="connsiteY5" fmla="*/ 4791147 h 4919748"/>
                      <a:gd name="connsiteX6" fmla="*/ 50909 w 5916899"/>
                      <a:gd name="connsiteY6" fmla="*/ 2765497 h 4919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16899" h="4919748" extrusionOk="0">
                        <a:moveTo>
                          <a:pt x="50909" y="2765497"/>
                        </a:moveTo>
                        <a:cubicBezTo>
                          <a:pt x="430406" y="1445520"/>
                          <a:pt x="2107424" y="2499804"/>
                          <a:pt x="2590909" y="2057200"/>
                        </a:cubicBezTo>
                        <a:cubicBezTo>
                          <a:pt x="3280913" y="1544681"/>
                          <a:pt x="2848102" y="12754"/>
                          <a:pt x="4184759" y="72"/>
                        </a:cubicBezTo>
                        <a:cubicBezTo>
                          <a:pt x="5404656" y="53437"/>
                          <a:pt x="4862411" y="1335938"/>
                          <a:pt x="5105509" y="1876497"/>
                        </a:cubicBezTo>
                        <a:cubicBezTo>
                          <a:pt x="5231061" y="2434384"/>
                          <a:pt x="6336643" y="3213533"/>
                          <a:pt x="5740510" y="4301925"/>
                        </a:cubicBezTo>
                        <a:cubicBezTo>
                          <a:pt x="5482424" y="4958018"/>
                          <a:pt x="3702110" y="4986335"/>
                          <a:pt x="2724259" y="4791147"/>
                        </a:cubicBezTo>
                        <a:cubicBezTo>
                          <a:pt x="1533134" y="4497886"/>
                          <a:pt x="-443319" y="4151569"/>
                          <a:pt x="50909" y="276549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4351221" y="3640446"/>
            <a:ext cx="357358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进度方案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4A3E498-A83E-3F56-32FC-A1360A523F66}"/>
              </a:ext>
            </a:extLst>
          </p:cNvPr>
          <p:cNvSpPr/>
          <p:nvPr/>
        </p:nvSpPr>
        <p:spPr>
          <a:xfrm>
            <a:off x="5223816" y="1700873"/>
            <a:ext cx="1744366" cy="174436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CF6CEEB-CE24-517C-6BB2-D966A80DC77B}"/>
              </a:ext>
            </a:extLst>
          </p:cNvPr>
          <p:cNvSpPr/>
          <p:nvPr/>
        </p:nvSpPr>
        <p:spPr>
          <a:xfrm>
            <a:off x="7019524" y="3148853"/>
            <a:ext cx="118702" cy="118702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BA85AF9-45FC-685B-38F4-0CEDF8A8B555}"/>
              </a:ext>
            </a:extLst>
          </p:cNvPr>
          <p:cNvSpPr txBox="1"/>
          <p:nvPr/>
        </p:nvSpPr>
        <p:spPr>
          <a:xfrm>
            <a:off x="5348216" y="1944116"/>
            <a:ext cx="13869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ACC4CE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05</a:t>
            </a:r>
            <a:endParaRPr lang="zh-CN" altLang="en-US" sz="8000" dirty="0">
              <a:solidFill>
                <a:srgbClr val="ACC4CE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923231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298368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进度方案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9957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05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3" name="箭头: 环形 2">
            <a:extLst>
              <a:ext uri="{FF2B5EF4-FFF2-40B4-BE49-F238E27FC236}">
                <a16:creationId xmlns:a16="http://schemas.microsoft.com/office/drawing/2014/main" id="{84D46B16-C58C-65A8-9C97-38CD7AD6B321}"/>
              </a:ext>
            </a:extLst>
          </p:cNvPr>
          <p:cNvSpPr/>
          <p:nvPr/>
        </p:nvSpPr>
        <p:spPr>
          <a:xfrm>
            <a:off x="5330307" y="1308390"/>
            <a:ext cx="2120288" cy="2120610"/>
          </a:xfrm>
          <a:prstGeom prst="circularArrow">
            <a:avLst>
              <a:gd name="adj1" fmla="val 10980"/>
              <a:gd name="adj2" fmla="val 1142322"/>
              <a:gd name="adj3" fmla="val 4500000"/>
              <a:gd name="adj4" fmla="val 10800000"/>
              <a:gd name="adj5" fmla="val 12500"/>
            </a:avLst>
          </a:prstGeom>
          <a:solidFill>
            <a:srgbClr val="E7E1C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形状 3">
            <a:extLst>
              <a:ext uri="{FF2B5EF4-FFF2-40B4-BE49-F238E27FC236}">
                <a16:creationId xmlns:a16="http://schemas.microsoft.com/office/drawing/2014/main" id="{5037A8D9-D099-1E4B-AF45-5EFE290813E8}"/>
              </a:ext>
            </a:extLst>
          </p:cNvPr>
          <p:cNvSpPr/>
          <p:nvPr/>
        </p:nvSpPr>
        <p:spPr>
          <a:xfrm>
            <a:off x="4741405" y="2526837"/>
            <a:ext cx="2120288" cy="2120610"/>
          </a:xfrm>
          <a:prstGeom prst="leftCircularArrow">
            <a:avLst>
              <a:gd name="adj1" fmla="val 10980"/>
              <a:gd name="adj2" fmla="val 1142322"/>
              <a:gd name="adj3" fmla="val 6300000"/>
              <a:gd name="adj4" fmla="val 18900000"/>
              <a:gd name="adj5" fmla="val 12500"/>
            </a:avLst>
          </a:prstGeom>
          <a:solidFill>
            <a:srgbClr val="D4DDE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空心弧 4">
            <a:extLst>
              <a:ext uri="{FF2B5EF4-FFF2-40B4-BE49-F238E27FC236}">
                <a16:creationId xmlns:a16="http://schemas.microsoft.com/office/drawing/2014/main" id="{021015AB-F898-5FF6-E450-824CE22BF962}"/>
              </a:ext>
            </a:extLst>
          </p:cNvPr>
          <p:cNvSpPr/>
          <p:nvPr/>
        </p:nvSpPr>
        <p:spPr>
          <a:xfrm>
            <a:off x="5481216" y="3891093"/>
            <a:ext cx="1821656" cy="1822385"/>
          </a:xfrm>
          <a:prstGeom prst="blockArc">
            <a:avLst>
              <a:gd name="adj1" fmla="val 13500000"/>
              <a:gd name="adj2" fmla="val 10800000"/>
              <a:gd name="adj3" fmla="val 12740"/>
            </a:avLst>
          </a:prstGeom>
          <a:solidFill>
            <a:srgbClr val="ACC4CE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C3DE1543-8E9F-6985-44F6-19EACC229EC6}"/>
              </a:ext>
            </a:extLst>
          </p:cNvPr>
          <p:cNvSpPr>
            <a:spLocks noEditPoints="1"/>
          </p:cNvSpPr>
          <p:nvPr/>
        </p:nvSpPr>
        <p:spPr bwMode="auto">
          <a:xfrm>
            <a:off x="6151214" y="4562881"/>
            <a:ext cx="478473" cy="478809"/>
          </a:xfrm>
          <a:custGeom>
            <a:avLst/>
            <a:gdLst>
              <a:gd name="T0" fmla="*/ 343 w 714"/>
              <a:gd name="T1" fmla="*/ 202 h 714"/>
              <a:gd name="T2" fmla="*/ 305 w 714"/>
              <a:gd name="T3" fmla="*/ 202 h 714"/>
              <a:gd name="T4" fmla="*/ 305 w 714"/>
              <a:gd name="T5" fmla="*/ 164 h 714"/>
              <a:gd name="T6" fmla="*/ 419 w 714"/>
              <a:gd name="T7" fmla="*/ 51 h 714"/>
              <a:gd name="T8" fmla="*/ 541 w 714"/>
              <a:gd name="T9" fmla="*/ 0 h 714"/>
              <a:gd name="T10" fmla="*/ 714 w 714"/>
              <a:gd name="T11" fmla="*/ 173 h 714"/>
              <a:gd name="T12" fmla="*/ 664 w 714"/>
              <a:gd name="T13" fmla="*/ 296 h 714"/>
              <a:gd name="T14" fmla="*/ 541 w 714"/>
              <a:gd name="T15" fmla="*/ 418 h 714"/>
              <a:gd name="T16" fmla="*/ 540 w 714"/>
              <a:gd name="T17" fmla="*/ 419 h 714"/>
              <a:gd name="T18" fmla="*/ 419 w 714"/>
              <a:gd name="T19" fmla="*/ 469 h 714"/>
              <a:gd name="T20" fmla="*/ 271 w 714"/>
              <a:gd name="T21" fmla="*/ 384 h 714"/>
              <a:gd name="T22" fmla="*/ 271 w 714"/>
              <a:gd name="T23" fmla="*/ 384 h 714"/>
              <a:gd name="T24" fmla="*/ 253 w 714"/>
              <a:gd name="T25" fmla="*/ 345 h 714"/>
              <a:gd name="T26" fmla="*/ 271 w 714"/>
              <a:gd name="T27" fmla="*/ 312 h 714"/>
              <a:gd name="T28" fmla="*/ 305 w 714"/>
              <a:gd name="T29" fmla="*/ 330 h 714"/>
              <a:gd name="T30" fmla="*/ 317 w 714"/>
              <a:gd name="T31" fmla="*/ 357 h 714"/>
              <a:gd name="T32" fmla="*/ 419 w 714"/>
              <a:gd name="T33" fmla="*/ 415 h 714"/>
              <a:gd name="T34" fmla="*/ 502 w 714"/>
              <a:gd name="T35" fmla="*/ 381 h 714"/>
              <a:gd name="T36" fmla="*/ 504 w 714"/>
              <a:gd name="T37" fmla="*/ 380 h 714"/>
              <a:gd name="T38" fmla="*/ 504 w 714"/>
              <a:gd name="T39" fmla="*/ 380 h 714"/>
              <a:gd name="T40" fmla="*/ 626 w 714"/>
              <a:gd name="T41" fmla="*/ 258 h 714"/>
              <a:gd name="T42" fmla="*/ 661 w 714"/>
              <a:gd name="T43" fmla="*/ 173 h 714"/>
              <a:gd name="T44" fmla="*/ 541 w 714"/>
              <a:gd name="T45" fmla="*/ 54 h 714"/>
              <a:gd name="T46" fmla="*/ 457 w 714"/>
              <a:gd name="T47" fmla="*/ 89 h 714"/>
              <a:gd name="T48" fmla="*/ 457 w 714"/>
              <a:gd name="T49" fmla="*/ 89 h 714"/>
              <a:gd name="T50" fmla="*/ 343 w 714"/>
              <a:gd name="T51" fmla="*/ 202 h 714"/>
              <a:gd name="T52" fmla="*/ 388 w 714"/>
              <a:gd name="T53" fmla="*/ 496 h 714"/>
              <a:gd name="T54" fmla="*/ 388 w 714"/>
              <a:gd name="T55" fmla="*/ 496 h 714"/>
              <a:gd name="T56" fmla="*/ 274 w 714"/>
              <a:gd name="T57" fmla="*/ 610 h 714"/>
              <a:gd name="T58" fmla="*/ 105 w 714"/>
              <a:gd name="T59" fmla="*/ 610 h 714"/>
              <a:gd name="T60" fmla="*/ 105 w 714"/>
              <a:gd name="T61" fmla="*/ 610 h 714"/>
              <a:gd name="T62" fmla="*/ 105 w 714"/>
              <a:gd name="T63" fmla="*/ 440 h 714"/>
              <a:gd name="T64" fmla="*/ 227 w 714"/>
              <a:gd name="T65" fmla="*/ 318 h 714"/>
              <a:gd name="T66" fmla="*/ 312 w 714"/>
              <a:gd name="T67" fmla="*/ 283 h 714"/>
              <a:gd name="T68" fmla="*/ 397 w 714"/>
              <a:gd name="T69" fmla="*/ 318 h 714"/>
              <a:gd name="T70" fmla="*/ 415 w 714"/>
              <a:gd name="T71" fmla="*/ 341 h 714"/>
              <a:gd name="T72" fmla="*/ 427 w 714"/>
              <a:gd name="T73" fmla="*/ 368 h 714"/>
              <a:gd name="T74" fmla="*/ 460 w 714"/>
              <a:gd name="T75" fmla="*/ 386 h 714"/>
              <a:gd name="T76" fmla="*/ 478 w 714"/>
              <a:gd name="T77" fmla="*/ 353 h 714"/>
              <a:gd name="T78" fmla="*/ 461 w 714"/>
              <a:gd name="T79" fmla="*/ 314 h 714"/>
              <a:gd name="T80" fmla="*/ 435 w 714"/>
              <a:gd name="T81" fmla="*/ 280 h 714"/>
              <a:gd name="T82" fmla="*/ 435 w 714"/>
              <a:gd name="T83" fmla="*/ 280 h 714"/>
              <a:gd name="T84" fmla="*/ 312 w 714"/>
              <a:gd name="T85" fmla="*/ 229 h 714"/>
              <a:gd name="T86" fmla="*/ 190 w 714"/>
              <a:gd name="T87" fmla="*/ 280 h 714"/>
              <a:gd name="T88" fmla="*/ 67 w 714"/>
              <a:gd name="T89" fmla="*/ 402 h 714"/>
              <a:gd name="T90" fmla="*/ 67 w 714"/>
              <a:gd name="T91" fmla="*/ 647 h 714"/>
              <a:gd name="T92" fmla="*/ 69 w 714"/>
              <a:gd name="T93" fmla="*/ 649 h 714"/>
              <a:gd name="T94" fmla="*/ 312 w 714"/>
              <a:gd name="T95" fmla="*/ 648 h 714"/>
              <a:gd name="T96" fmla="*/ 312 w 714"/>
              <a:gd name="T97" fmla="*/ 647 h 714"/>
              <a:gd name="T98" fmla="*/ 312 w 714"/>
              <a:gd name="T99" fmla="*/ 647 h 714"/>
              <a:gd name="T100" fmla="*/ 426 w 714"/>
              <a:gd name="T101" fmla="*/ 533 h 714"/>
              <a:gd name="T102" fmla="*/ 426 w 714"/>
              <a:gd name="T103" fmla="*/ 496 h 714"/>
              <a:gd name="T104" fmla="*/ 388 w 714"/>
              <a:gd name="T105" fmla="*/ 496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14" h="714">
                <a:moveTo>
                  <a:pt x="343" y="202"/>
                </a:moveTo>
                <a:cubicBezTo>
                  <a:pt x="333" y="213"/>
                  <a:pt x="316" y="213"/>
                  <a:pt x="305" y="202"/>
                </a:cubicBezTo>
                <a:cubicBezTo>
                  <a:pt x="295" y="192"/>
                  <a:pt x="295" y="175"/>
                  <a:pt x="305" y="164"/>
                </a:cubicBezTo>
                <a:cubicBezTo>
                  <a:pt x="419" y="51"/>
                  <a:pt x="419" y="51"/>
                  <a:pt x="419" y="51"/>
                </a:cubicBezTo>
                <a:cubicBezTo>
                  <a:pt x="453" y="17"/>
                  <a:pt x="497" y="0"/>
                  <a:pt x="541" y="0"/>
                </a:cubicBezTo>
                <a:cubicBezTo>
                  <a:pt x="637" y="0"/>
                  <a:pt x="714" y="77"/>
                  <a:pt x="714" y="173"/>
                </a:cubicBezTo>
                <a:cubicBezTo>
                  <a:pt x="714" y="217"/>
                  <a:pt x="697" y="262"/>
                  <a:pt x="664" y="296"/>
                </a:cubicBezTo>
                <a:cubicBezTo>
                  <a:pt x="541" y="418"/>
                  <a:pt x="541" y="418"/>
                  <a:pt x="541" y="418"/>
                </a:cubicBezTo>
                <a:cubicBezTo>
                  <a:pt x="540" y="419"/>
                  <a:pt x="540" y="419"/>
                  <a:pt x="540" y="419"/>
                </a:cubicBezTo>
                <a:cubicBezTo>
                  <a:pt x="506" y="452"/>
                  <a:pt x="463" y="469"/>
                  <a:pt x="419" y="469"/>
                </a:cubicBezTo>
                <a:cubicBezTo>
                  <a:pt x="357" y="469"/>
                  <a:pt x="301" y="436"/>
                  <a:pt x="271" y="384"/>
                </a:cubicBezTo>
                <a:cubicBezTo>
                  <a:pt x="271" y="384"/>
                  <a:pt x="271" y="384"/>
                  <a:pt x="271" y="384"/>
                </a:cubicBezTo>
                <a:cubicBezTo>
                  <a:pt x="263" y="372"/>
                  <a:pt x="257" y="359"/>
                  <a:pt x="253" y="345"/>
                </a:cubicBezTo>
                <a:cubicBezTo>
                  <a:pt x="249" y="331"/>
                  <a:pt x="257" y="316"/>
                  <a:pt x="271" y="312"/>
                </a:cubicBezTo>
                <a:cubicBezTo>
                  <a:pt x="285" y="308"/>
                  <a:pt x="300" y="316"/>
                  <a:pt x="305" y="330"/>
                </a:cubicBezTo>
                <a:cubicBezTo>
                  <a:pt x="307" y="339"/>
                  <a:pt x="311" y="348"/>
                  <a:pt x="317" y="357"/>
                </a:cubicBezTo>
                <a:cubicBezTo>
                  <a:pt x="338" y="393"/>
                  <a:pt x="377" y="415"/>
                  <a:pt x="419" y="415"/>
                </a:cubicBezTo>
                <a:cubicBezTo>
                  <a:pt x="449" y="415"/>
                  <a:pt x="479" y="404"/>
                  <a:pt x="502" y="381"/>
                </a:cubicBezTo>
                <a:cubicBezTo>
                  <a:pt x="504" y="380"/>
                  <a:pt x="504" y="380"/>
                  <a:pt x="504" y="380"/>
                </a:cubicBezTo>
                <a:cubicBezTo>
                  <a:pt x="504" y="380"/>
                  <a:pt x="504" y="380"/>
                  <a:pt x="504" y="380"/>
                </a:cubicBezTo>
                <a:cubicBezTo>
                  <a:pt x="626" y="258"/>
                  <a:pt x="626" y="258"/>
                  <a:pt x="626" y="258"/>
                </a:cubicBezTo>
                <a:cubicBezTo>
                  <a:pt x="649" y="235"/>
                  <a:pt x="661" y="204"/>
                  <a:pt x="661" y="173"/>
                </a:cubicBezTo>
                <a:cubicBezTo>
                  <a:pt x="661" y="107"/>
                  <a:pt x="608" y="54"/>
                  <a:pt x="541" y="54"/>
                </a:cubicBezTo>
                <a:cubicBezTo>
                  <a:pt x="511" y="54"/>
                  <a:pt x="480" y="65"/>
                  <a:pt x="457" y="89"/>
                </a:cubicBezTo>
                <a:cubicBezTo>
                  <a:pt x="457" y="89"/>
                  <a:pt x="457" y="89"/>
                  <a:pt x="457" y="89"/>
                </a:cubicBezTo>
                <a:cubicBezTo>
                  <a:pt x="343" y="202"/>
                  <a:pt x="343" y="202"/>
                  <a:pt x="343" y="202"/>
                </a:cubicBezTo>
                <a:close/>
                <a:moveTo>
                  <a:pt x="388" y="496"/>
                </a:moveTo>
                <a:cubicBezTo>
                  <a:pt x="388" y="496"/>
                  <a:pt x="388" y="496"/>
                  <a:pt x="388" y="496"/>
                </a:cubicBezTo>
                <a:cubicBezTo>
                  <a:pt x="274" y="610"/>
                  <a:pt x="274" y="610"/>
                  <a:pt x="274" y="610"/>
                </a:cubicBezTo>
                <a:cubicBezTo>
                  <a:pt x="228" y="656"/>
                  <a:pt x="151" y="656"/>
                  <a:pt x="105" y="610"/>
                </a:cubicBezTo>
                <a:cubicBezTo>
                  <a:pt x="105" y="610"/>
                  <a:pt x="105" y="610"/>
                  <a:pt x="105" y="610"/>
                </a:cubicBezTo>
                <a:cubicBezTo>
                  <a:pt x="59" y="563"/>
                  <a:pt x="59" y="486"/>
                  <a:pt x="105" y="440"/>
                </a:cubicBezTo>
                <a:cubicBezTo>
                  <a:pt x="227" y="318"/>
                  <a:pt x="227" y="318"/>
                  <a:pt x="227" y="318"/>
                </a:cubicBezTo>
                <a:cubicBezTo>
                  <a:pt x="251" y="295"/>
                  <a:pt x="281" y="283"/>
                  <a:pt x="312" y="283"/>
                </a:cubicBezTo>
                <a:cubicBezTo>
                  <a:pt x="343" y="283"/>
                  <a:pt x="373" y="295"/>
                  <a:pt x="397" y="318"/>
                </a:cubicBezTo>
                <a:cubicBezTo>
                  <a:pt x="404" y="325"/>
                  <a:pt x="410" y="333"/>
                  <a:pt x="415" y="341"/>
                </a:cubicBezTo>
                <a:cubicBezTo>
                  <a:pt x="420" y="350"/>
                  <a:pt x="424" y="359"/>
                  <a:pt x="427" y="368"/>
                </a:cubicBezTo>
                <a:cubicBezTo>
                  <a:pt x="431" y="382"/>
                  <a:pt x="446" y="390"/>
                  <a:pt x="460" y="386"/>
                </a:cubicBezTo>
                <a:cubicBezTo>
                  <a:pt x="474" y="382"/>
                  <a:pt x="482" y="367"/>
                  <a:pt x="478" y="353"/>
                </a:cubicBezTo>
                <a:cubicBezTo>
                  <a:pt x="474" y="339"/>
                  <a:pt x="468" y="326"/>
                  <a:pt x="461" y="314"/>
                </a:cubicBezTo>
                <a:cubicBezTo>
                  <a:pt x="454" y="301"/>
                  <a:pt x="445" y="290"/>
                  <a:pt x="435" y="280"/>
                </a:cubicBezTo>
                <a:cubicBezTo>
                  <a:pt x="435" y="280"/>
                  <a:pt x="435" y="280"/>
                  <a:pt x="435" y="280"/>
                </a:cubicBezTo>
                <a:cubicBezTo>
                  <a:pt x="401" y="246"/>
                  <a:pt x="357" y="229"/>
                  <a:pt x="312" y="229"/>
                </a:cubicBezTo>
                <a:cubicBezTo>
                  <a:pt x="268" y="229"/>
                  <a:pt x="223" y="246"/>
                  <a:pt x="190" y="280"/>
                </a:cubicBezTo>
                <a:cubicBezTo>
                  <a:pt x="67" y="402"/>
                  <a:pt x="67" y="402"/>
                  <a:pt x="67" y="402"/>
                </a:cubicBezTo>
                <a:cubicBezTo>
                  <a:pt x="0" y="469"/>
                  <a:pt x="0" y="580"/>
                  <a:pt x="67" y="647"/>
                </a:cubicBezTo>
                <a:cubicBezTo>
                  <a:pt x="69" y="649"/>
                  <a:pt x="69" y="649"/>
                  <a:pt x="69" y="649"/>
                </a:cubicBezTo>
                <a:cubicBezTo>
                  <a:pt x="136" y="714"/>
                  <a:pt x="245" y="714"/>
                  <a:pt x="312" y="648"/>
                </a:cubicBezTo>
                <a:cubicBezTo>
                  <a:pt x="312" y="647"/>
                  <a:pt x="312" y="647"/>
                  <a:pt x="312" y="647"/>
                </a:cubicBezTo>
                <a:cubicBezTo>
                  <a:pt x="312" y="647"/>
                  <a:pt x="312" y="647"/>
                  <a:pt x="312" y="647"/>
                </a:cubicBezTo>
                <a:cubicBezTo>
                  <a:pt x="426" y="533"/>
                  <a:pt x="426" y="533"/>
                  <a:pt x="426" y="533"/>
                </a:cubicBezTo>
                <a:cubicBezTo>
                  <a:pt x="436" y="523"/>
                  <a:pt x="436" y="506"/>
                  <a:pt x="426" y="496"/>
                </a:cubicBezTo>
                <a:cubicBezTo>
                  <a:pt x="415" y="485"/>
                  <a:pt x="399" y="485"/>
                  <a:pt x="388" y="496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7" name="1">
            <a:extLst>
              <a:ext uri="{FF2B5EF4-FFF2-40B4-BE49-F238E27FC236}">
                <a16:creationId xmlns:a16="http://schemas.microsoft.com/office/drawing/2014/main" id="{5DBD98D3-2705-FF34-9A30-8FA0195D2B7D}"/>
              </a:ext>
            </a:extLst>
          </p:cNvPr>
          <p:cNvSpPr>
            <a:spLocks noEditPoints="1"/>
          </p:cNvSpPr>
          <p:nvPr/>
        </p:nvSpPr>
        <p:spPr bwMode="auto">
          <a:xfrm>
            <a:off x="5476917" y="3327508"/>
            <a:ext cx="522702" cy="437931"/>
          </a:xfrm>
          <a:custGeom>
            <a:avLst/>
            <a:gdLst>
              <a:gd name="T0" fmla="*/ 140 w 780"/>
              <a:gd name="T1" fmla="*/ 150 h 653"/>
              <a:gd name="T2" fmla="*/ 108 w 780"/>
              <a:gd name="T3" fmla="*/ 344 h 653"/>
              <a:gd name="T4" fmla="*/ 90 w 780"/>
              <a:gd name="T5" fmla="*/ 530 h 653"/>
              <a:gd name="T6" fmla="*/ 167 w 780"/>
              <a:gd name="T7" fmla="*/ 530 h 653"/>
              <a:gd name="T8" fmla="*/ 183 w 780"/>
              <a:gd name="T9" fmla="*/ 492 h 653"/>
              <a:gd name="T10" fmla="*/ 167 w 780"/>
              <a:gd name="T11" fmla="*/ 453 h 653"/>
              <a:gd name="T12" fmla="*/ 90 w 780"/>
              <a:gd name="T13" fmla="*/ 453 h 653"/>
              <a:gd name="T14" fmla="*/ 90 w 780"/>
              <a:gd name="T15" fmla="*/ 530 h 653"/>
              <a:gd name="T16" fmla="*/ 129 w 780"/>
              <a:gd name="T17" fmla="*/ 469 h 653"/>
              <a:gd name="T18" fmla="*/ 151 w 780"/>
              <a:gd name="T19" fmla="*/ 492 h 653"/>
              <a:gd name="T20" fmla="*/ 129 w 780"/>
              <a:gd name="T21" fmla="*/ 514 h 653"/>
              <a:gd name="T22" fmla="*/ 107 w 780"/>
              <a:gd name="T23" fmla="*/ 492 h 653"/>
              <a:gd name="T24" fmla="*/ 566 w 780"/>
              <a:gd name="T25" fmla="*/ 468 h 653"/>
              <a:gd name="T26" fmla="*/ 659 w 780"/>
              <a:gd name="T27" fmla="*/ 507 h 653"/>
              <a:gd name="T28" fmla="*/ 659 w 780"/>
              <a:gd name="T29" fmla="*/ 430 h 653"/>
              <a:gd name="T30" fmla="*/ 566 w 780"/>
              <a:gd name="T31" fmla="*/ 468 h 653"/>
              <a:gd name="T32" fmla="*/ 621 w 780"/>
              <a:gd name="T33" fmla="*/ 446 h 653"/>
              <a:gd name="T34" fmla="*/ 643 w 780"/>
              <a:gd name="T35" fmla="*/ 468 h 653"/>
              <a:gd name="T36" fmla="*/ 605 w 780"/>
              <a:gd name="T37" fmla="*/ 484 h 653"/>
              <a:gd name="T38" fmla="*/ 631 w 780"/>
              <a:gd name="T39" fmla="*/ 23 h 653"/>
              <a:gd name="T40" fmla="*/ 439 w 780"/>
              <a:gd name="T41" fmla="*/ 47 h 653"/>
              <a:gd name="T42" fmla="*/ 0 w 780"/>
              <a:gd name="T43" fmla="*/ 61 h 653"/>
              <a:gd name="T44" fmla="*/ 417 w 780"/>
              <a:gd name="T45" fmla="*/ 650 h 653"/>
              <a:gd name="T46" fmla="*/ 536 w 780"/>
              <a:gd name="T47" fmla="*/ 630 h 653"/>
              <a:gd name="T48" fmla="*/ 777 w 780"/>
              <a:gd name="T49" fmla="*/ 566 h 653"/>
              <a:gd name="T50" fmla="*/ 206 w 780"/>
              <a:gd name="T51" fmla="*/ 596 h 653"/>
              <a:gd name="T52" fmla="*/ 206 w 780"/>
              <a:gd name="T53" fmla="*/ 88 h 653"/>
              <a:gd name="T54" fmla="*/ 390 w 780"/>
              <a:gd name="T55" fmla="*/ 596 h 653"/>
              <a:gd name="T56" fmla="*/ 390 w 780"/>
              <a:gd name="T57" fmla="*/ 88 h 653"/>
              <a:gd name="T58" fmla="*/ 581 w 780"/>
              <a:gd name="T59" fmla="*/ 590 h 653"/>
              <a:gd name="T60" fmla="*/ 718 w 780"/>
              <a:gd name="T61" fmla="*/ 554 h 653"/>
              <a:gd name="T62" fmla="*/ 319 w 780"/>
              <a:gd name="T63" fmla="*/ 546 h 653"/>
              <a:gd name="T64" fmla="*/ 359 w 780"/>
              <a:gd name="T65" fmla="*/ 454 h 653"/>
              <a:gd name="T66" fmla="*/ 281 w 780"/>
              <a:gd name="T67" fmla="*/ 453 h 653"/>
              <a:gd name="T68" fmla="*/ 319 w 780"/>
              <a:gd name="T69" fmla="*/ 546 h 653"/>
              <a:gd name="T70" fmla="*/ 319 w 780"/>
              <a:gd name="T71" fmla="*/ 469 h 653"/>
              <a:gd name="T72" fmla="*/ 342 w 780"/>
              <a:gd name="T73" fmla="*/ 492 h 653"/>
              <a:gd name="T74" fmla="*/ 304 w 780"/>
              <a:gd name="T75" fmla="*/ 507 h 653"/>
              <a:gd name="T76" fmla="*/ 319 w 780"/>
              <a:gd name="T77" fmla="*/ 361 h 653"/>
              <a:gd name="T78" fmla="*/ 335 w 780"/>
              <a:gd name="T79" fmla="*/ 150 h 653"/>
              <a:gd name="T80" fmla="*/ 303 w 780"/>
              <a:gd name="T81" fmla="*/ 344 h 653"/>
              <a:gd name="T82" fmla="*/ 530 w 780"/>
              <a:gd name="T83" fmla="*/ 125 h 653"/>
              <a:gd name="T84" fmla="*/ 588 w 780"/>
              <a:gd name="T85" fmla="*/ 344 h 653"/>
              <a:gd name="T86" fmla="*/ 530 w 780"/>
              <a:gd name="T87" fmla="*/ 125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80" h="653">
                <a:moveTo>
                  <a:pt x="124" y="361"/>
                </a:moveTo>
                <a:cubicBezTo>
                  <a:pt x="133" y="361"/>
                  <a:pt x="140" y="353"/>
                  <a:pt x="140" y="344"/>
                </a:cubicBezTo>
                <a:cubicBezTo>
                  <a:pt x="140" y="150"/>
                  <a:pt x="140" y="150"/>
                  <a:pt x="140" y="150"/>
                </a:cubicBezTo>
                <a:cubicBezTo>
                  <a:pt x="140" y="141"/>
                  <a:pt x="133" y="134"/>
                  <a:pt x="124" y="134"/>
                </a:cubicBezTo>
                <a:cubicBezTo>
                  <a:pt x="115" y="134"/>
                  <a:pt x="108" y="141"/>
                  <a:pt x="108" y="150"/>
                </a:cubicBezTo>
                <a:cubicBezTo>
                  <a:pt x="108" y="344"/>
                  <a:pt x="108" y="344"/>
                  <a:pt x="108" y="344"/>
                </a:cubicBezTo>
                <a:cubicBezTo>
                  <a:pt x="108" y="353"/>
                  <a:pt x="115" y="361"/>
                  <a:pt x="124" y="361"/>
                </a:cubicBezTo>
                <a:close/>
                <a:moveTo>
                  <a:pt x="90" y="530"/>
                </a:moveTo>
                <a:cubicBezTo>
                  <a:pt x="90" y="530"/>
                  <a:pt x="90" y="530"/>
                  <a:pt x="90" y="530"/>
                </a:cubicBezTo>
                <a:cubicBezTo>
                  <a:pt x="100" y="540"/>
                  <a:pt x="114" y="546"/>
                  <a:pt x="129" y="546"/>
                </a:cubicBezTo>
                <a:cubicBezTo>
                  <a:pt x="143" y="546"/>
                  <a:pt x="157" y="540"/>
                  <a:pt x="167" y="530"/>
                </a:cubicBezTo>
                <a:cubicBezTo>
                  <a:pt x="167" y="530"/>
                  <a:pt x="167" y="530"/>
                  <a:pt x="167" y="530"/>
                </a:cubicBezTo>
                <a:cubicBezTo>
                  <a:pt x="167" y="530"/>
                  <a:pt x="167" y="530"/>
                  <a:pt x="167" y="530"/>
                </a:cubicBezTo>
                <a:cubicBezTo>
                  <a:pt x="167" y="530"/>
                  <a:pt x="167" y="530"/>
                  <a:pt x="167" y="530"/>
                </a:cubicBezTo>
                <a:cubicBezTo>
                  <a:pt x="177" y="520"/>
                  <a:pt x="183" y="507"/>
                  <a:pt x="183" y="492"/>
                </a:cubicBezTo>
                <a:cubicBezTo>
                  <a:pt x="183" y="476"/>
                  <a:pt x="177" y="463"/>
                  <a:pt x="167" y="453"/>
                </a:cubicBezTo>
                <a:cubicBezTo>
                  <a:pt x="167" y="453"/>
                  <a:pt x="167" y="453"/>
                  <a:pt x="167" y="453"/>
                </a:cubicBezTo>
                <a:cubicBezTo>
                  <a:pt x="167" y="453"/>
                  <a:pt x="167" y="453"/>
                  <a:pt x="167" y="453"/>
                </a:cubicBezTo>
                <a:cubicBezTo>
                  <a:pt x="158" y="443"/>
                  <a:pt x="144" y="437"/>
                  <a:pt x="129" y="437"/>
                </a:cubicBezTo>
                <a:cubicBezTo>
                  <a:pt x="114" y="437"/>
                  <a:pt x="100" y="443"/>
                  <a:pt x="90" y="453"/>
                </a:cubicBezTo>
                <a:cubicBezTo>
                  <a:pt x="90" y="453"/>
                  <a:pt x="90" y="453"/>
                  <a:pt x="90" y="453"/>
                </a:cubicBezTo>
                <a:cubicBezTo>
                  <a:pt x="81" y="463"/>
                  <a:pt x="74" y="476"/>
                  <a:pt x="74" y="492"/>
                </a:cubicBezTo>
                <a:cubicBezTo>
                  <a:pt x="74" y="506"/>
                  <a:pt x="80" y="519"/>
                  <a:pt x="90" y="529"/>
                </a:cubicBezTo>
                <a:cubicBezTo>
                  <a:pt x="90" y="530"/>
                  <a:pt x="90" y="530"/>
                  <a:pt x="90" y="530"/>
                </a:cubicBezTo>
                <a:close/>
                <a:moveTo>
                  <a:pt x="113" y="476"/>
                </a:moveTo>
                <a:cubicBezTo>
                  <a:pt x="113" y="476"/>
                  <a:pt x="113" y="476"/>
                  <a:pt x="113" y="476"/>
                </a:cubicBezTo>
                <a:cubicBezTo>
                  <a:pt x="117" y="472"/>
                  <a:pt x="123" y="469"/>
                  <a:pt x="129" y="469"/>
                </a:cubicBezTo>
                <a:cubicBezTo>
                  <a:pt x="135" y="469"/>
                  <a:pt x="141" y="472"/>
                  <a:pt x="145" y="476"/>
                </a:cubicBezTo>
                <a:cubicBezTo>
                  <a:pt x="145" y="476"/>
                  <a:pt x="145" y="476"/>
                  <a:pt x="145" y="476"/>
                </a:cubicBezTo>
                <a:cubicBezTo>
                  <a:pt x="149" y="480"/>
                  <a:pt x="151" y="485"/>
                  <a:pt x="151" y="492"/>
                </a:cubicBezTo>
                <a:cubicBezTo>
                  <a:pt x="151" y="498"/>
                  <a:pt x="149" y="503"/>
                  <a:pt x="145" y="507"/>
                </a:cubicBezTo>
                <a:cubicBezTo>
                  <a:pt x="145" y="507"/>
                  <a:pt x="145" y="507"/>
                  <a:pt x="145" y="507"/>
                </a:cubicBezTo>
                <a:cubicBezTo>
                  <a:pt x="141" y="511"/>
                  <a:pt x="135" y="514"/>
                  <a:pt x="129" y="514"/>
                </a:cubicBezTo>
                <a:cubicBezTo>
                  <a:pt x="123" y="514"/>
                  <a:pt x="117" y="511"/>
                  <a:pt x="113" y="507"/>
                </a:cubicBezTo>
                <a:cubicBezTo>
                  <a:pt x="112" y="507"/>
                  <a:pt x="112" y="507"/>
                  <a:pt x="112" y="507"/>
                </a:cubicBezTo>
                <a:cubicBezTo>
                  <a:pt x="109" y="503"/>
                  <a:pt x="107" y="498"/>
                  <a:pt x="107" y="492"/>
                </a:cubicBezTo>
                <a:cubicBezTo>
                  <a:pt x="107" y="485"/>
                  <a:pt x="109" y="480"/>
                  <a:pt x="113" y="476"/>
                </a:cubicBezTo>
                <a:close/>
                <a:moveTo>
                  <a:pt x="566" y="468"/>
                </a:moveTo>
                <a:cubicBezTo>
                  <a:pt x="566" y="468"/>
                  <a:pt x="566" y="468"/>
                  <a:pt x="566" y="468"/>
                </a:cubicBezTo>
                <a:cubicBezTo>
                  <a:pt x="566" y="483"/>
                  <a:pt x="572" y="497"/>
                  <a:pt x="582" y="507"/>
                </a:cubicBezTo>
                <a:cubicBezTo>
                  <a:pt x="592" y="516"/>
                  <a:pt x="606" y="523"/>
                  <a:pt x="621" y="523"/>
                </a:cubicBezTo>
                <a:cubicBezTo>
                  <a:pt x="636" y="523"/>
                  <a:pt x="649" y="516"/>
                  <a:pt x="659" y="507"/>
                </a:cubicBezTo>
                <a:cubicBezTo>
                  <a:pt x="669" y="497"/>
                  <a:pt x="675" y="483"/>
                  <a:pt x="675" y="468"/>
                </a:cubicBezTo>
                <a:cubicBezTo>
                  <a:pt x="675" y="454"/>
                  <a:pt x="670" y="440"/>
                  <a:pt x="660" y="431"/>
                </a:cubicBezTo>
                <a:cubicBezTo>
                  <a:pt x="659" y="430"/>
                  <a:pt x="659" y="430"/>
                  <a:pt x="659" y="430"/>
                </a:cubicBezTo>
                <a:cubicBezTo>
                  <a:pt x="649" y="420"/>
                  <a:pt x="636" y="414"/>
                  <a:pt x="621" y="414"/>
                </a:cubicBezTo>
                <a:cubicBezTo>
                  <a:pt x="606" y="414"/>
                  <a:pt x="592" y="420"/>
                  <a:pt x="582" y="430"/>
                </a:cubicBezTo>
                <a:cubicBezTo>
                  <a:pt x="572" y="440"/>
                  <a:pt x="566" y="453"/>
                  <a:pt x="566" y="468"/>
                </a:cubicBezTo>
                <a:close/>
                <a:moveTo>
                  <a:pt x="605" y="452"/>
                </a:moveTo>
                <a:cubicBezTo>
                  <a:pt x="605" y="452"/>
                  <a:pt x="605" y="452"/>
                  <a:pt x="605" y="452"/>
                </a:cubicBezTo>
                <a:cubicBezTo>
                  <a:pt x="609" y="449"/>
                  <a:pt x="615" y="446"/>
                  <a:pt x="621" y="446"/>
                </a:cubicBezTo>
                <a:cubicBezTo>
                  <a:pt x="627" y="446"/>
                  <a:pt x="632" y="449"/>
                  <a:pt x="636" y="452"/>
                </a:cubicBezTo>
                <a:cubicBezTo>
                  <a:pt x="637" y="453"/>
                  <a:pt x="637" y="453"/>
                  <a:pt x="637" y="453"/>
                </a:cubicBezTo>
                <a:cubicBezTo>
                  <a:pt x="641" y="457"/>
                  <a:pt x="643" y="462"/>
                  <a:pt x="643" y="468"/>
                </a:cubicBezTo>
                <a:cubicBezTo>
                  <a:pt x="643" y="475"/>
                  <a:pt x="640" y="480"/>
                  <a:pt x="636" y="484"/>
                </a:cubicBezTo>
                <a:cubicBezTo>
                  <a:pt x="632" y="488"/>
                  <a:pt x="627" y="491"/>
                  <a:pt x="621" y="491"/>
                </a:cubicBezTo>
                <a:cubicBezTo>
                  <a:pt x="615" y="491"/>
                  <a:pt x="609" y="488"/>
                  <a:pt x="605" y="484"/>
                </a:cubicBezTo>
                <a:cubicBezTo>
                  <a:pt x="601" y="480"/>
                  <a:pt x="599" y="475"/>
                  <a:pt x="599" y="468"/>
                </a:cubicBezTo>
                <a:cubicBezTo>
                  <a:pt x="599" y="462"/>
                  <a:pt x="601" y="457"/>
                  <a:pt x="605" y="452"/>
                </a:cubicBezTo>
                <a:close/>
                <a:moveTo>
                  <a:pt x="631" y="23"/>
                </a:moveTo>
                <a:cubicBezTo>
                  <a:pt x="631" y="23"/>
                  <a:pt x="631" y="23"/>
                  <a:pt x="631" y="23"/>
                </a:cubicBezTo>
                <a:cubicBezTo>
                  <a:pt x="628" y="9"/>
                  <a:pt x="613" y="0"/>
                  <a:pt x="598" y="4"/>
                </a:cubicBezTo>
                <a:cubicBezTo>
                  <a:pt x="439" y="47"/>
                  <a:pt x="439" y="47"/>
                  <a:pt x="439" y="47"/>
                </a:cubicBezTo>
                <a:cubicBezTo>
                  <a:pt x="435" y="39"/>
                  <a:pt x="426" y="35"/>
                  <a:pt x="417" y="35"/>
                </a:cubicBezTo>
                <a:cubicBezTo>
                  <a:pt x="27" y="35"/>
                  <a:pt x="27" y="35"/>
                  <a:pt x="27" y="35"/>
                </a:cubicBezTo>
                <a:cubicBezTo>
                  <a:pt x="12" y="35"/>
                  <a:pt x="0" y="46"/>
                  <a:pt x="0" y="61"/>
                </a:cubicBezTo>
                <a:cubicBezTo>
                  <a:pt x="0" y="623"/>
                  <a:pt x="0" y="623"/>
                  <a:pt x="0" y="623"/>
                </a:cubicBezTo>
                <a:cubicBezTo>
                  <a:pt x="0" y="638"/>
                  <a:pt x="12" y="650"/>
                  <a:pt x="27" y="650"/>
                </a:cubicBezTo>
                <a:cubicBezTo>
                  <a:pt x="417" y="650"/>
                  <a:pt x="417" y="650"/>
                  <a:pt x="417" y="650"/>
                </a:cubicBezTo>
                <a:cubicBezTo>
                  <a:pt x="432" y="650"/>
                  <a:pt x="444" y="638"/>
                  <a:pt x="444" y="623"/>
                </a:cubicBezTo>
                <a:cubicBezTo>
                  <a:pt x="444" y="284"/>
                  <a:pt x="444" y="284"/>
                  <a:pt x="444" y="284"/>
                </a:cubicBezTo>
                <a:cubicBezTo>
                  <a:pt x="536" y="630"/>
                  <a:pt x="536" y="630"/>
                  <a:pt x="536" y="630"/>
                </a:cubicBezTo>
                <a:cubicBezTo>
                  <a:pt x="540" y="644"/>
                  <a:pt x="555" y="653"/>
                  <a:pt x="569" y="649"/>
                </a:cubicBezTo>
                <a:cubicBezTo>
                  <a:pt x="758" y="599"/>
                  <a:pt x="758" y="599"/>
                  <a:pt x="758" y="599"/>
                </a:cubicBezTo>
                <a:cubicBezTo>
                  <a:pt x="772" y="595"/>
                  <a:pt x="780" y="580"/>
                  <a:pt x="777" y="566"/>
                </a:cubicBezTo>
                <a:cubicBezTo>
                  <a:pt x="631" y="23"/>
                  <a:pt x="631" y="23"/>
                  <a:pt x="631" y="23"/>
                </a:cubicBezTo>
                <a:close/>
                <a:moveTo>
                  <a:pt x="206" y="596"/>
                </a:moveTo>
                <a:cubicBezTo>
                  <a:pt x="206" y="596"/>
                  <a:pt x="206" y="596"/>
                  <a:pt x="206" y="596"/>
                </a:cubicBezTo>
                <a:cubicBezTo>
                  <a:pt x="54" y="596"/>
                  <a:pt x="54" y="596"/>
                  <a:pt x="54" y="596"/>
                </a:cubicBezTo>
                <a:cubicBezTo>
                  <a:pt x="54" y="88"/>
                  <a:pt x="54" y="88"/>
                  <a:pt x="54" y="88"/>
                </a:cubicBezTo>
                <a:cubicBezTo>
                  <a:pt x="206" y="88"/>
                  <a:pt x="206" y="88"/>
                  <a:pt x="206" y="88"/>
                </a:cubicBezTo>
                <a:cubicBezTo>
                  <a:pt x="206" y="596"/>
                  <a:pt x="206" y="596"/>
                  <a:pt x="206" y="596"/>
                </a:cubicBezTo>
                <a:close/>
                <a:moveTo>
                  <a:pt x="390" y="596"/>
                </a:moveTo>
                <a:cubicBezTo>
                  <a:pt x="390" y="596"/>
                  <a:pt x="390" y="596"/>
                  <a:pt x="390" y="596"/>
                </a:cubicBezTo>
                <a:cubicBezTo>
                  <a:pt x="238" y="596"/>
                  <a:pt x="238" y="596"/>
                  <a:pt x="238" y="596"/>
                </a:cubicBezTo>
                <a:cubicBezTo>
                  <a:pt x="238" y="88"/>
                  <a:pt x="238" y="88"/>
                  <a:pt x="238" y="88"/>
                </a:cubicBezTo>
                <a:cubicBezTo>
                  <a:pt x="390" y="88"/>
                  <a:pt x="390" y="88"/>
                  <a:pt x="390" y="88"/>
                </a:cubicBezTo>
                <a:cubicBezTo>
                  <a:pt x="390" y="596"/>
                  <a:pt x="390" y="596"/>
                  <a:pt x="390" y="596"/>
                </a:cubicBezTo>
                <a:close/>
                <a:moveTo>
                  <a:pt x="581" y="590"/>
                </a:moveTo>
                <a:cubicBezTo>
                  <a:pt x="581" y="590"/>
                  <a:pt x="581" y="590"/>
                  <a:pt x="581" y="590"/>
                </a:cubicBezTo>
                <a:cubicBezTo>
                  <a:pt x="450" y="99"/>
                  <a:pt x="450" y="99"/>
                  <a:pt x="450" y="99"/>
                </a:cubicBezTo>
                <a:cubicBezTo>
                  <a:pt x="586" y="63"/>
                  <a:pt x="586" y="63"/>
                  <a:pt x="586" y="63"/>
                </a:cubicBezTo>
                <a:cubicBezTo>
                  <a:pt x="718" y="554"/>
                  <a:pt x="718" y="554"/>
                  <a:pt x="718" y="554"/>
                </a:cubicBezTo>
                <a:cubicBezTo>
                  <a:pt x="581" y="590"/>
                  <a:pt x="581" y="590"/>
                  <a:pt x="581" y="590"/>
                </a:cubicBezTo>
                <a:close/>
                <a:moveTo>
                  <a:pt x="319" y="546"/>
                </a:moveTo>
                <a:cubicBezTo>
                  <a:pt x="319" y="546"/>
                  <a:pt x="319" y="546"/>
                  <a:pt x="319" y="546"/>
                </a:cubicBezTo>
                <a:cubicBezTo>
                  <a:pt x="334" y="546"/>
                  <a:pt x="348" y="540"/>
                  <a:pt x="358" y="530"/>
                </a:cubicBezTo>
                <a:cubicBezTo>
                  <a:pt x="368" y="520"/>
                  <a:pt x="374" y="507"/>
                  <a:pt x="374" y="492"/>
                </a:cubicBezTo>
                <a:cubicBezTo>
                  <a:pt x="374" y="477"/>
                  <a:pt x="368" y="464"/>
                  <a:pt x="359" y="454"/>
                </a:cubicBezTo>
                <a:cubicBezTo>
                  <a:pt x="358" y="453"/>
                  <a:pt x="358" y="453"/>
                  <a:pt x="358" y="453"/>
                </a:cubicBezTo>
                <a:cubicBezTo>
                  <a:pt x="348" y="443"/>
                  <a:pt x="334" y="437"/>
                  <a:pt x="319" y="437"/>
                </a:cubicBezTo>
                <a:cubicBezTo>
                  <a:pt x="304" y="437"/>
                  <a:pt x="291" y="443"/>
                  <a:pt x="281" y="453"/>
                </a:cubicBezTo>
                <a:cubicBezTo>
                  <a:pt x="271" y="463"/>
                  <a:pt x="265" y="476"/>
                  <a:pt x="265" y="492"/>
                </a:cubicBezTo>
                <a:cubicBezTo>
                  <a:pt x="265" y="507"/>
                  <a:pt x="271" y="520"/>
                  <a:pt x="281" y="530"/>
                </a:cubicBezTo>
                <a:cubicBezTo>
                  <a:pt x="291" y="540"/>
                  <a:pt x="304" y="546"/>
                  <a:pt x="319" y="546"/>
                </a:cubicBezTo>
                <a:close/>
                <a:moveTo>
                  <a:pt x="304" y="476"/>
                </a:moveTo>
                <a:cubicBezTo>
                  <a:pt x="304" y="476"/>
                  <a:pt x="304" y="476"/>
                  <a:pt x="304" y="476"/>
                </a:cubicBezTo>
                <a:cubicBezTo>
                  <a:pt x="307" y="472"/>
                  <a:pt x="313" y="469"/>
                  <a:pt x="319" y="469"/>
                </a:cubicBezTo>
                <a:cubicBezTo>
                  <a:pt x="325" y="469"/>
                  <a:pt x="331" y="472"/>
                  <a:pt x="335" y="476"/>
                </a:cubicBezTo>
                <a:cubicBezTo>
                  <a:pt x="336" y="476"/>
                  <a:pt x="336" y="476"/>
                  <a:pt x="336" y="476"/>
                </a:cubicBezTo>
                <a:cubicBezTo>
                  <a:pt x="339" y="480"/>
                  <a:pt x="342" y="486"/>
                  <a:pt x="342" y="492"/>
                </a:cubicBezTo>
                <a:cubicBezTo>
                  <a:pt x="342" y="498"/>
                  <a:pt x="339" y="503"/>
                  <a:pt x="335" y="507"/>
                </a:cubicBezTo>
                <a:cubicBezTo>
                  <a:pt x="331" y="511"/>
                  <a:pt x="325" y="514"/>
                  <a:pt x="319" y="514"/>
                </a:cubicBezTo>
                <a:cubicBezTo>
                  <a:pt x="313" y="514"/>
                  <a:pt x="307" y="511"/>
                  <a:pt x="304" y="507"/>
                </a:cubicBezTo>
                <a:cubicBezTo>
                  <a:pt x="300" y="503"/>
                  <a:pt x="297" y="498"/>
                  <a:pt x="297" y="492"/>
                </a:cubicBezTo>
                <a:cubicBezTo>
                  <a:pt x="297" y="485"/>
                  <a:pt x="300" y="480"/>
                  <a:pt x="304" y="476"/>
                </a:cubicBezTo>
                <a:close/>
                <a:moveTo>
                  <a:pt x="319" y="361"/>
                </a:moveTo>
                <a:cubicBezTo>
                  <a:pt x="319" y="361"/>
                  <a:pt x="319" y="361"/>
                  <a:pt x="319" y="361"/>
                </a:cubicBezTo>
                <a:cubicBezTo>
                  <a:pt x="328" y="361"/>
                  <a:pt x="335" y="353"/>
                  <a:pt x="335" y="344"/>
                </a:cubicBezTo>
                <a:cubicBezTo>
                  <a:pt x="335" y="150"/>
                  <a:pt x="335" y="150"/>
                  <a:pt x="335" y="150"/>
                </a:cubicBezTo>
                <a:cubicBezTo>
                  <a:pt x="335" y="141"/>
                  <a:pt x="328" y="134"/>
                  <a:pt x="319" y="134"/>
                </a:cubicBezTo>
                <a:cubicBezTo>
                  <a:pt x="311" y="134"/>
                  <a:pt x="303" y="141"/>
                  <a:pt x="303" y="150"/>
                </a:cubicBezTo>
                <a:cubicBezTo>
                  <a:pt x="303" y="344"/>
                  <a:pt x="303" y="344"/>
                  <a:pt x="303" y="344"/>
                </a:cubicBezTo>
                <a:cubicBezTo>
                  <a:pt x="303" y="353"/>
                  <a:pt x="311" y="361"/>
                  <a:pt x="319" y="361"/>
                </a:cubicBezTo>
                <a:close/>
                <a:moveTo>
                  <a:pt x="530" y="125"/>
                </a:moveTo>
                <a:cubicBezTo>
                  <a:pt x="530" y="125"/>
                  <a:pt x="530" y="125"/>
                  <a:pt x="530" y="125"/>
                </a:cubicBezTo>
                <a:cubicBezTo>
                  <a:pt x="521" y="128"/>
                  <a:pt x="516" y="137"/>
                  <a:pt x="519" y="146"/>
                </a:cubicBezTo>
                <a:cubicBezTo>
                  <a:pt x="569" y="333"/>
                  <a:pt x="569" y="333"/>
                  <a:pt x="569" y="333"/>
                </a:cubicBezTo>
                <a:cubicBezTo>
                  <a:pt x="571" y="341"/>
                  <a:pt x="580" y="347"/>
                  <a:pt x="588" y="344"/>
                </a:cubicBezTo>
                <a:cubicBezTo>
                  <a:pt x="597" y="342"/>
                  <a:pt x="602" y="333"/>
                  <a:pt x="600" y="324"/>
                </a:cubicBezTo>
                <a:cubicBezTo>
                  <a:pt x="550" y="137"/>
                  <a:pt x="550" y="137"/>
                  <a:pt x="550" y="137"/>
                </a:cubicBezTo>
                <a:cubicBezTo>
                  <a:pt x="548" y="129"/>
                  <a:pt x="539" y="123"/>
                  <a:pt x="530" y="125"/>
                </a:cubicBez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8" name="1">
            <a:extLst>
              <a:ext uri="{FF2B5EF4-FFF2-40B4-BE49-F238E27FC236}">
                <a16:creationId xmlns:a16="http://schemas.microsoft.com/office/drawing/2014/main" id="{E3598233-6920-B4CA-7C08-D236AE656FE1}"/>
              </a:ext>
            </a:extLst>
          </p:cNvPr>
          <p:cNvSpPr>
            <a:spLocks noEditPoints="1"/>
          </p:cNvSpPr>
          <p:nvPr/>
        </p:nvSpPr>
        <p:spPr bwMode="auto">
          <a:xfrm>
            <a:off x="6133086" y="2016952"/>
            <a:ext cx="473113" cy="473112"/>
          </a:xfrm>
          <a:custGeom>
            <a:avLst/>
            <a:gdLst>
              <a:gd name="T0" fmla="*/ 703 w 706"/>
              <a:gd name="T1" fmla="*/ 502 h 706"/>
              <a:gd name="T2" fmla="*/ 673 w 706"/>
              <a:gd name="T3" fmla="*/ 616 h 706"/>
              <a:gd name="T4" fmla="*/ 639 w 706"/>
              <a:gd name="T5" fmla="*/ 673 h 706"/>
              <a:gd name="T6" fmla="*/ 555 w 706"/>
              <a:gd name="T7" fmla="*/ 612 h 706"/>
              <a:gd name="T8" fmla="*/ 481 w 706"/>
              <a:gd name="T9" fmla="*/ 692 h 706"/>
              <a:gd name="T10" fmla="*/ 407 w 706"/>
              <a:gd name="T11" fmla="*/ 386 h 706"/>
              <a:gd name="T12" fmla="*/ 365 w 706"/>
              <a:gd name="T13" fmla="*/ 473 h 706"/>
              <a:gd name="T14" fmla="*/ 295 w 706"/>
              <a:gd name="T15" fmla="*/ 479 h 706"/>
              <a:gd name="T16" fmla="*/ 219 w 706"/>
              <a:gd name="T17" fmla="*/ 403 h 706"/>
              <a:gd name="T18" fmla="*/ 219 w 706"/>
              <a:gd name="T19" fmla="*/ 294 h 706"/>
              <a:gd name="T20" fmla="*/ 402 w 706"/>
              <a:gd name="T21" fmla="*/ 219 h 706"/>
              <a:gd name="T22" fmla="*/ 449 w 706"/>
              <a:gd name="T23" fmla="*/ 250 h 706"/>
              <a:gd name="T24" fmla="*/ 473 w 706"/>
              <a:gd name="T25" fmla="*/ 365 h 706"/>
              <a:gd name="T26" fmla="*/ 449 w 706"/>
              <a:gd name="T27" fmla="*/ 307 h 706"/>
              <a:gd name="T28" fmla="*/ 426 w 706"/>
              <a:gd name="T29" fmla="*/ 272 h 706"/>
              <a:gd name="T30" fmla="*/ 272 w 706"/>
              <a:gd name="T31" fmla="*/ 272 h 706"/>
              <a:gd name="T32" fmla="*/ 249 w 706"/>
              <a:gd name="T33" fmla="*/ 307 h 706"/>
              <a:gd name="T34" fmla="*/ 249 w 706"/>
              <a:gd name="T35" fmla="*/ 391 h 706"/>
              <a:gd name="T36" fmla="*/ 307 w 706"/>
              <a:gd name="T37" fmla="*/ 449 h 706"/>
              <a:gd name="T38" fmla="*/ 349 w 706"/>
              <a:gd name="T39" fmla="*/ 553 h 706"/>
              <a:gd name="T40" fmla="*/ 258 w 706"/>
              <a:gd name="T41" fmla="*/ 567 h 706"/>
              <a:gd name="T42" fmla="*/ 130 w 706"/>
              <a:gd name="T43" fmla="*/ 439 h 706"/>
              <a:gd name="T44" fmla="*/ 131 w 706"/>
              <a:gd name="T45" fmla="*/ 259 h 706"/>
              <a:gd name="T46" fmla="*/ 260 w 706"/>
              <a:gd name="T47" fmla="*/ 131 h 706"/>
              <a:gd name="T48" fmla="*/ 439 w 706"/>
              <a:gd name="T49" fmla="*/ 131 h 706"/>
              <a:gd name="T50" fmla="*/ 567 w 706"/>
              <a:gd name="T51" fmla="*/ 260 h 706"/>
              <a:gd name="T52" fmla="*/ 553 w 706"/>
              <a:gd name="T53" fmla="*/ 349 h 706"/>
              <a:gd name="T54" fmla="*/ 493 w 706"/>
              <a:gd name="T55" fmla="*/ 205 h 706"/>
              <a:gd name="T56" fmla="*/ 271 w 706"/>
              <a:gd name="T57" fmla="*/ 160 h 706"/>
              <a:gd name="T58" fmla="*/ 161 w 706"/>
              <a:gd name="T59" fmla="*/ 271 h 706"/>
              <a:gd name="T60" fmla="*/ 161 w 706"/>
              <a:gd name="T61" fmla="*/ 427 h 706"/>
              <a:gd name="T62" fmla="*/ 349 w 706"/>
              <a:gd name="T63" fmla="*/ 553 h 706"/>
              <a:gd name="T64" fmla="*/ 376 w 706"/>
              <a:gd name="T65" fmla="*/ 671 h 706"/>
              <a:gd name="T66" fmla="*/ 215 w 706"/>
              <a:gd name="T67" fmla="*/ 672 h 706"/>
              <a:gd name="T68" fmla="*/ 26 w 706"/>
              <a:gd name="T69" fmla="*/ 481 h 706"/>
              <a:gd name="T70" fmla="*/ 26 w 706"/>
              <a:gd name="T71" fmla="*/ 215 h 706"/>
              <a:gd name="T72" fmla="*/ 215 w 706"/>
              <a:gd name="T73" fmla="*/ 26 h 706"/>
              <a:gd name="T74" fmla="*/ 483 w 706"/>
              <a:gd name="T75" fmla="*/ 26 h 706"/>
              <a:gd name="T76" fmla="*/ 596 w 706"/>
              <a:gd name="T77" fmla="*/ 102 h 706"/>
              <a:gd name="T78" fmla="*/ 698 w 706"/>
              <a:gd name="T79" fmla="*/ 349 h 706"/>
              <a:gd name="T80" fmla="*/ 623 w 706"/>
              <a:gd name="T81" fmla="*/ 237 h 706"/>
              <a:gd name="T82" fmla="*/ 462 w 706"/>
              <a:gd name="T83" fmla="*/ 76 h 706"/>
              <a:gd name="T84" fmla="*/ 236 w 706"/>
              <a:gd name="T85" fmla="*/ 76 h 706"/>
              <a:gd name="T86" fmla="*/ 53 w 706"/>
              <a:gd name="T87" fmla="*/ 349 h 706"/>
              <a:gd name="T88" fmla="*/ 140 w 706"/>
              <a:gd name="T89" fmla="*/ 558 h 706"/>
              <a:gd name="T90" fmla="*/ 647 w 706"/>
              <a:gd name="T91" fmla="*/ 500 h 706"/>
              <a:gd name="T92" fmla="*/ 500 w 706"/>
              <a:gd name="T93" fmla="*/ 647 h 706"/>
              <a:gd name="T94" fmla="*/ 539 w 706"/>
              <a:gd name="T95" fmla="*/ 574 h 706"/>
              <a:gd name="T96" fmla="*/ 639 w 706"/>
              <a:gd name="T97" fmla="*/ 628 h 706"/>
              <a:gd name="T98" fmla="*/ 577 w 706"/>
              <a:gd name="T99" fmla="*/ 537 h 7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706" h="706">
                <a:moveTo>
                  <a:pt x="407" y="386"/>
                </a:moveTo>
                <a:cubicBezTo>
                  <a:pt x="693" y="481"/>
                  <a:pt x="693" y="481"/>
                  <a:pt x="693" y="481"/>
                </a:cubicBezTo>
                <a:cubicBezTo>
                  <a:pt x="701" y="485"/>
                  <a:pt x="706" y="493"/>
                  <a:pt x="703" y="502"/>
                </a:cubicBezTo>
                <a:cubicBezTo>
                  <a:pt x="702" y="506"/>
                  <a:pt x="699" y="509"/>
                  <a:pt x="695" y="511"/>
                </a:cubicBezTo>
                <a:cubicBezTo>
                  <a:pt x="612" y="555"/>
                  <a:pt x="612" y="555"/>
                  <a:pt x="612" y="555"/>
                </a:cubicBezTo>
                <a:cubicBezTo>
                  <a:pt x="673" y="616"/>
                  <a:pt x="673" y="616"/>
                  <a:pt x="673" y="616"/>
                </a:cubicBezTo>
                <a:cubicBezTo>
                  <a:pt x="679" y="623"/>
                  <a:pt x="679" y="633"/>
                  <a:pt x="673" y="639"/>
                </a:cubicBezTo>
                <a:cubicBezTo>
                  <a:pt x="673" y="639"/>
                  <a:pt x="673" y="639"/>
                  <a:pt x="673" y="639"/>
                </a:cubicBezTo>
                <a:cubicBezTo>
                  <a:pt x="639" y="673"/>
                  <a:pt x="639" y="673"/>
                  <a:pt x="639" y="673"/>
                </a:cubicBezTo>
                <a:cubicBezTo>
                  <a:pt x="633" y="679"/>
                  <a:pt x="623" y="679"/>
                  <a:pt x="617" y="673"/>
                </a:cubicBezTo>
                <a:cubicBezTo>
                  <a:pt x="615" y="673"/>
                  <a:pt x="615" y="673"/>
                  <a:pt x="615" y="673"/>
                </a:cubicBezTo>
                <a:cubicBezTo>
                  <a:pt x="555" y="612"/>
                  <a:pt x="555" y="612"/>
                  <a:pt x="555" y="612"/>
                </a:cubicBezTo>
                <a:cubicBezTo>
                  <a:pt x="511" y="695"/>
                  <a:pt x="511" y="695"/>
                  <a:pt x="511" y="695"/>
                </a:cubicBezTo>
                <a:cubicBezTo>
                  <a:pt x="507" y="703"/>
                  <a:pt x="497" y="706"/>
                  <a:pt x="489" y="702"/>
                </a:cubicBezTo>
                <a:cubicBezTo>
                  <a:pt x="485" y="700"/>
                  <a:pt x="483" y="696"/>
                  <a:pt x="481" y="692"/>
                </a:cubicBezTo>
                <a:cubicBezTo>
                  <a:pt x="386" y="407"/>
                  <a:pt x="386" y="407"/>
                  <a:pt x="386" y="407"/>
                </a:cubicBezTo>
                <a:cubicBezTo>
                  <a:pt x="383" y="398"/>
                  <a:pt x="388" y="389"/>
                  <a:pt x="397" y="386"/>
                </a:cubicBezTo>
                <a:cubicBezTo>
                  <a:pt x="400" y="385"/>
                  <a:pt x="404" y="385"/>
                  <a:pt x="407" y="386"/>
                </a:cubicBezTo>
                <a:close/>
                <a:moveTo>
                  <a:pt x="349" y="458"/>
                </a:moveTo>
                <a:cubicBezTo>
                  <a:pt x="349" y="458"/>
                  <a:pt x="349" y="458"/>
                  <a:pt x="349" y="458"/>
                </a:cubicBezTo>
                <a:cubicBezTo>
                  <a:pt x="358" y="458"/>
                  <a:pt x="365" y="464"/>
                  <a:pt x="365" y="473"/>
                </a:cubicBezTo>
                <a:cubicBezTo>
                  <a:pt x="365" y="483"/>
                  <a:pt x="358" y="490"/>
                  <a:pt x="349" y="490"/>
                </a:cubicBezTo>
                <a:cubicBezTo>
                  <a:pt x="330" y="490"/>
                  <a:pt x="312" y="486"/>
                  <a:pt x="295" y="479"/>
                </a:cubicBezTo>
                <a:cubicBezTo>
                  <a:pt x="295" y="479"/>
                  <a:pt x="295" y="479"/>
                  <a:pt x="295" y="479"/>
                </a:cubicBezTo>
                <a:cubicBezTo>
                  <a:pt x="278" y="472"/>
                  <a:pt x="262" y="461"/>
                  <a:pt x="249" y="448"/>
                </a:cubicBezTo>
                <a:cubicBezTo>
                  <a:pt x="249" y="448"/>
                  <a:pt x="249" y="448"/>
                  <a:pt x="249" y="448"/>
                </a:cubicBezTo>
                <a:cubicBezTo>
                  <a:pt x="236" y="435"/>
                  <a:pt x="226" y="420"/>
                  <a:pt x="219" y="403"/>
                </a:cubicBezTo>
                <a:cubicBezTo>
                  <a:pt x="212" y="386"/>
                  <a:pt x="208" y="368"/>
                  <a:pt x="208" y="349"/>
                </a:cubicBezTo>
                <a:cubicBezTo>
                  <a:pt x="208" y="330"/>
                  <a:pt x="212" y="312"/>
                  <a:pt x="219" y="295"/>
                </a:cubicBezTo>
                <a:cubicBezTo>
                  <a:pt x="219" y="294"/>
                  <a:pt x="219" y="294"/>
                  <a:pt x="219" y="294"/>
                </a:cubicBezTo>
                <a:cubicBezTo>
                  <a:pt x="226" y="277"/>
                  <a:pt x="237" y="262"/>
                  <a:pt x="249" y="249"/>
                </a:cubicBezTo>
                <a:cubicBezTo>
                  <a:pt x="275" y="224"/>
                  <a:pt x="310" y="208"/>
                  <a:pt x="349" y="208"/>
                </a:cubicBezTo>
                <a:cubicBezTo>
                  <a:pt x="368" y="208"/>
                  <a:pt x="386" y="212"/>
                  <a:pt x="402" y="219"/>
                </a:cubicBezTo>
                <a:cubicBezTo>
                  <a:pt x="403" y="219"/>
                  <a:pt x="403" y="219"/>
                  <a:pt x="403" y="219"/>
                </a:cubicBezTo>
                <a:cubicBezTo>
                  <a:pt x="420" y="226"/>
                  <a:pt x="435" y="236"/>
                  <a:pt x="449" y="249"/>
                </a:cubicBezTo>
                <a:cubicBezTo>
                  <a:pt x="449" y="250"/>
                  <a:pt x="449" y="250"/>
                  <a:pt x="449" y="250"/>
                </a:cubicBezTo>
                <a:cubicBezTo>
                  <a:pt x="462" y="263"/>
                  <a:pt x="472" y="279"/>
                  <a:pt x="479" y="295"/>
                </a:cubicBezTo>
                <a:cubicBezTo>
                  <a:pt x="486" y="312"/>
                  <a:pt x="490" y="330"/>
                  <a:pt x="490" y="349"/>
                </a:cubicBezTo>
                <a:cubicBezTo>
                  <a:pt x="490" y="358"/>
                  <a:pt x="483" y="365"/>
                  <a:pt x="473" y="365"/>
                </a:cubicBezTo>
                <a:cubicBezTo>
                  <a:pt x="465" y="365"/>
                  <a:pt x="457" y="358"/>
                  <a:pt x="457" y="349"/>
                </a:cubicBezTo>
                <a:cubicBezTo>
                  <a:pt x="457" y="334"/>
                  <a:pt x="455" y="320"/>
                  <a:pt x="449" y="307"/>
                </a:cubicBezTo>
                <a:cubicBezTo>
                  <a:pt x="449" y="307"/>
                  <a:pt x="449" y="307"/>
                  <a:pt x="449" y="307"/>
                </a:cubicBezTo>
                <a:cubicBezTo>
                  <a:pt x="449" y="307"/>
                  <a:pt x="449" y="307"/>
                  <a:pt x="449" y="307"/>
                </a:cubicBezTo>
                <a:cubicBezTo>
                  <a:pt x="444" y="294"/>
                  <a:pt x="436" y="283"/>
                  <a:pt x="426" y="273"/>
                </a:cubicBezTo>
                <a:cubicBezTo>
                  <a:pt x="426" y="272"/>
                  <a:pt x="426" y="272"/>
                  <a:pt x="426" y="272"/>
                </a:cubicBezTo>
                <a:cubicBezTo>
                  <a:pt x="415" y="262"/>
                  <a:pt x="404" y="254"/>
                  <a:pt x="390" y="249"/>
                </a:cubicBezTo>
                <a:cubicBezTo>
                  <a:pt x="378" y="243"/>
                  <a:pt x="364" y="240"/>
                  <a:pt x="349" y="240"/>
                </a:cubicBezTo>
                <a:cubicBezTo>
                  <a:pt x="319" y="240"/>
                  <a:pt x="292" y="252"/>
                  <a:pt x="272" y="272"/>
                </a:cubicBezTo>
                <a:cubicBezTo>
                  <a:pt x="272" y="272"/>
                  <a:pt x="272" y="272"/>
                  <a:pt x="272" y="272"/>
                </a:cubicBezTo>
                <a:cubicBezTo>
                  <a:pt x="262" y="282"/>
                  <a:pt x="254" y="294"/>
                  <a:pt x="249" y="307"/>
                </a:cubicBezTo>
                <a:cubicBezTo>
                  <a:pt x="249" y="307"/>
                  <a:pt x="249" y="307"/>
                  <a:pt x="249" y="307"/>
                </a:cubicBezTo>
                <a:cubicBezTo>
                  <a:pt x="243" y="320"/>
                  <a:pt x="240" y="334"/>
                  <a:pt x="240" y="349"/>
                </a:cubicBezTo>
                <a:cubicBezTo>
                  <a:pt x="240" y="364"/>
                  <a:pt x="243" y="378"/>
                  <a:pt x="249" y="390"/>
                </a:cubicBezTo>
                <a:cubicBezTo>
                  <a:pt x="249" y="391"/>
                  <a:pt x="249" y="391"/>
                  <a:pt x="249" y="391"/>
                </a:cubicBezTo>
                <a:cubicBezTo>
                  <a:pt x="254" y="403"/>
                  <a:pt x="262" y="415"/>
                  <a:pt x="271" y="425"/>
                </a:cubicBezTo>
                <a:cubicBezTo>
                  <a:pt x="272" y="426"/>
                  <a:pt x="272" y="426"/>
                  <a:pt x="272" y="426"/>
                </a:cubicBezTo>
                <a:cubicBezTo>
                  <a:pt x="282" y="436"/>
                  <a:pt x="294" y="444"/>
                  <a:pt x="307" y="449"/>
                </a:cubicBezTo>
                <a:cubicBezTo>
                  <a:pt x="320" y="454"/>
                  <a:pt x="334" y="458"/>
                  <a:pt x="349" y="458"/>
                </a:cubicBezTo>
                <a:close/>
                <a:moveTo>
                  <a:pt x="349" y="553"/>
                </a:moveTo>
                <a:cubicBezTo>
                  <a:pt x="349" y="553"/>
                  <a:pt x="349" y="553"/>
                  <a:pt x="349" y="553"/>
                </a:cubicBezTo>
                <a:cubicBezTo>
                  <a:pt x="358" y="553"/>
                  <a:pt x="365" y="560"/>
                  <a:pt x="365" y="569"/>
                </a:cubicBezTo>
                <a:cubicBezTo>
                  <a:pt x="365" y="578"/>
                  <a:pt x="358" y="585"/>
                  <a:pt x="349" y="585"/>
                </a:cubicBezTo>
                <a:cubicBezTo>
                  <a:pt x="317" y="585"/>
                  <a:pt x="287" y="579"/>
                  <a:pt x="258" y="567"/>
                </a:cubicBezTo>
                <a:cubicBezTo>
                  <a:pt x="230" y="555"/>
                  <a:pt x="204" y="537"/>
                  <a:pt x="182" y="516"/>
                </a:cubicBezTo>
                <a:cubicBezTo>
                  <a:pt x="160" y="494"/>
                  <a:pt x="143" y="468"/>
                  <a:pt x="131" y="439"/>
                </a:cubicBezTo>
                <a:cubicBezTo>
                  <a:pt x="130" y="439"/>
                  <a:pt x="130" y="439"/>
                  <a:pt x="130" y="439"/>
                </a:cubicBezTo>
                <a:cubicBezTo>
                  <a:pt x="119" y="411"/>
                  <a:pt x="113" y="380"/>
                  <a:pt x="113" y="349"/>
                </a:cubicBezTo>
                <a:cubicBezTo>
                  <a:pt x="113" y="317"/>
                  <a:pt x="119" y="287"/>
                  <a:pt x="131" y="259"/>
                </a:cubicBezTo>
                <a:cubicBezTo>
                  <a:pt x="131" y="259"/>
                  <a:pt x="131" y="259"/>
                  <a:pt x="131" y="259"/>
                </a:cubicBezTo>
                <a:cubicBezTo>
                  <a:pt x="143" y="230"/>
                  <a:pt x="160" y="204"/>
                  <a:pt x="182" y="182"/>
                </a:cubicBezTo>
                <a:cubicBezTo>
                  <a:pt x="204" y="160"/>
                  <a:pt x="230" y="143"/>
                  <a:pt x="258" y="131"/>
                </a:cubicBezTo>
                <a:cubicBezTo>
                  <a:pt x="260" y="131"/>
                  <a:pt x="260" y="131"/>
                  <a:pt x="260" y="131"/>
                </a:cubicBezTo>
                <a:cubicBezTo>
                  <a:pt x="287" y="119"/>
                  <a:pt x="317" y="113"/>
                  <a:pt x="349" y="113"/>
                </a:cubicBezTo>
                <a:cubicBezTo>
                  <a:pt x="381" y="113"/>
                  <a:pt x="411" y="119"/>
                  <a:pt x="439" y="131"/>
                </a:cubicBezTo>
                <a:cubicBezTo>
                  <a:pt x="439" y="131"/>
                  <a:pt x="439" y="131"/>
                  <a:pt x="439" y="131"/>
                </a:cubicBezTo>
                <a:cubicBezTo>
                  <a:pt x="468" y="143"/>
                  <a:pt x="494" y="160"/>
                  <a:pt x="516" y="182"/>
                </a:cubicBezTo>
                <a:cubicBezTo>
                  <a:pt x="537" y="204"/>
                  <a:pt x="555" y="230"/>
                  <a:pt x="567" y="259"/>
                </a:cubicBezTo>
                <a:cubicBezTo>
                  <a:pt x="567" y="260"/>
                  <a:pt x="567" y="260"/>
                  <a:pt x="567" y="260"/>
                </a:cubicBezTo>
                <a:cubicBezTo>
                  <a:pt x="579" y="287"/>
                  <a:pt x="585" y="317"/>
                  <a:pt x="585" y="349"/>
                </a:cubicBezTo>
                <a:cubicBezTo>
                  <a:pt x="585" y="358"/>
                  <a:pt x="577" y="365"/>
                  <a:pt x="569" y="365"/>
                </a:cubicBezTo>
                <a:cubicBezTo>
                  <a:pt x="560" y="365"/>
                  <a:pt x="553" y="358"/>
                  <a:pt x="553" y="349"/>
                </a:cubicBezTo>
                <a:cubicBezTo>
                  <a:pt x="553" y="321"/>
                  <a:pt x="547" y="295"/>
                  <a:pt x="537" y="271"/>
                </a:cubicBezTo>
                <a:cubicBezTo>
                  <a:pt x="537" y="271"/>
                  <a:pt x="537" y="271"/>
                  <a:pt x="537" y="271"/>
                </a:cubicBezTo>
                <a:cubicBezTo>
                  <a:pt x="527" y="246"/>
                  <a:pt x="511" y="224"/>
                  <a:pt x="493" y="205"/>
                </a:cubicBezTo>
                <a:cubicBezTo>
                  <a:pt x="474" y="186"/>
                  <a:pt x="452" y="171"/>
                  <a:pt x="427" y="161"/>
                </a:cubicBezTo>
                <a:cubicBezTo>
                  <a:pt x="403" y="151"/>
                  <a:pt x="377" y="145"/>
                  <a:pt x="349" y="145"/>
                </a:cubicBezTo>
                <a:cubicBezTo>
                  <a:pt x="321" y="145"/>
                  <a:pt x="295" y="151"/>
                  <a:pt x="271" y="160"/>
                </a:cubicBezTo>
                <a:cubicBezTo>
                  <a:pt x="271" y="161"/>
                  <a:pt x="271" y="161"/>
                  <a:pt x="271" y="161"/>
                </a:cubicBezTo>
                <a:cubicBezTo>
                  <a:pt x="246" y="171"/>
                  <a:pt x="223" y="186"/>
                  <a:pt x="205" y="205"/>
                </a:cubicBezTo>
                <a:cubicBezTo>
                  <a:pt x="186" y="224"/>
                  <a:pt x="171" y="246"/>
                  <a:pt x="161" y="271"/>
                </a:cubicBezTo>
                <a:cubicBezTo>
                  <a:pt x="151" y="295"/>
                  <a:pt x="145" y="321"/>
                  <a:pt x="145" y="349"/>
                </a:cubicBezTo>
                <a:cubicBezTo>
                  <a:pt x="145" y="376"/>
                  <a:pt x="151" y="403"/>
                  <a:pt x="160" y="426"/>
                </a:cubicBezTo>
                <a:cubicBezTo>
                  <a:pt x="161" y="427"/>
                  <a:pt x="161" y="427"/>
                  <a:pt x="161" y="427"/>
                </a:cubicBezTo>
                <a:cubicBezTo>
                  <a:pt x="171" y="452"/>
                  <a:pt x="186" y="474"/>
                  <a:pt x="205" y="493"/>
                </a:cubicBezTo>
                <a:cubicBezTo>
                  <a:pt x="223" y="512"/>
                  <a:pt x="246" y="527"/>
                  <a:pt x="271" y="537"/>
                </a:cubicBezTo>
                <a:cubicBezTo>
                  <a:pt x="295" y="547"/>
                  <a:pt x="321" y="553"/>
                  <a:pt x="349" y="553"/>
                </a:cubicBezTo>
                <a:close/>
                <a:moveTo>
                  <a:pt x="349" y="645"/>
                </a:moveTo>
                <a:cubicBezTo>
                  <a:pt x="349" y="645"/>
                  <a:pt x="349" y="645"/>
                  <a:pt x="349" y="645"/>
                </a:cubicBezTo>
                <a:cubicBezTo>
                  <a:pt x="364" y="645"/>
                  <a:pt x="376" y="656"/>
                  <a:pt x="376" y="671"/>
                </a:cubicBezTo>
                <a:cubicBezTo>
                  <a:pt x="376" y="686"/>
                  <a:pt x="364" y="698"/>
                  <a:pt x="349" y="698"/>
                </a:cubicBezTo>
                <a:cubicBezTo>
                  <a:pt x="302" y="698"/>
                  <a:pt x="257" y="689"/>
                  <a:pt x="215" y="672"/>
                </a:cubicBezTo>
                <a:cubicBezTo>
                  <a:pt x="215" y="672"/>
                  <a:pt x="215" y="672"/>
                  <a:pt x="215" y="672"/>
                </a:cubicBezTo>
                <a:cubicBezTo>
                  <a:pt x="173" y="654"/>
                  <a:pt x="134" y="628"/>
                  <a:pt x="102" y="596"/>
                </a:cubicBezTo>
                <a:cubicBezTo>
                  <a:pt x="70" y="564"/>
                  <a:pt x="44" y="525"/>
                  <a:pt x="26" y="483"/>
                </a:cubicBezTo>
                <a:cubicBezTo>
                  <a:pt x="26" y="481"/>
                  <a:pt x="26" y="481"/>
                  <a:pt x="26" y="481"/>
                </a:cubicBezTo>
                <a:cubicBezTo>
                  <a:pt x="9" y="440"/>
                  <a:pt x="0" y="396"/>
                  <a:pt x="0" y="349"/>
                </a:cubicBezTo>
                <a:cubicBezTo>
                  <a:pt x="0" y="302"/>
                  <a:pt x="9" y="257"/>
                  <a:pt x="26" y="215"/>
                </a:cubicBezTo>
                <a:cubicBezTo>
                  <a:pt x="26" y="215"/>
                  <a:pt x="26" y="215"/>
                  <a:pt x="26" y="215"/>
                </a:cubicBezTo>
                <a:cubicBezTo>
                  <a:pt x="26" y="215"/>
                  <a:pt x="26" y="215"/>
                  <a:pt x="26" y="215"/>
                </a:cubicBezTo>
                <a:cubicBezTo>
                  <a:pt x="44" y="173"/>
                  <a:pt x="70" y="134"/>
                  <a:pt x="102" y="102"/>
                </a:cubicBezTo>
                <a:cubicBezTo>
                  <a:pt x="134" y="70"/>
                  <a:pt x="173" y="44"/>
                  <a:pt x="215" y="26"/>
                </a:cubicBezTo>
                <a:cubicBezTo>
                  <a:pt x="217" y="26"/>
                  <a:pt x="217" y="26"/>
                  <a:pt x="217" y="26"/>
                </a:cubicBezTo>
                <a:cubicBezTo>
                  <a:pt x="258" y="9"/>
                  <a:pt x="302" y="0"/>
                  <a:pt x="349" y="0"/>
                </a:cubicBezTo>
                <a:cubicBezTo>
                  <a:pt x="396" y="0"/>
                  <a:pt x="441" y="9"/>
                  <a:pt x="483" y="26"/>
                </a:cubicBezTo>
                <a:cubicBezTo>
                  <a:pt x="483" y="26"/>
                  <a:pt x="483" y="26"/>
                  <a:pt x="483" y="26"/>
                </a:cubicBezTo>
                <a:cubicBezTo>
                  <a:pt x="483" y="26"/>
                  <a:pt x="483" y="26"/>
                  <a:pt x="483" y="26"/>
                </a:cubicBezTo>
                <a:cubicBezTo>
                  <a:pt x="525" y="44"/>
                  <a:pt x="564" y="70"/>
                  <a:pt x="596" y="102"/>
                </a:cubicBezTo>
                <a:cubicBezTo>
                  <a:pt x="628" y="134"/>
                  <a:pt x="654" y="173"/>
                  <a:pt x="671" y="215"/>
                </a:cubicBezTo>
                <a:cubicBezTo>
                  <a:pt x="672" y="217"/>
                  <a:pt x="672" y="217"/>
                  <a:pt x="672" y="217"/>
                </a:cubicBezTo>
                <a:cubicBezTo>
                  <a:pt x="689" y="258"/>
                  <a:pt x="698" y="302"/>
                  <a:pt x="698" y="349"/>
                </a:cubicBezTo>
                <a:cubicBezTo>
                  <a:pt x="698" y="364"/>
                  <a:pt x="686" y="376"/>
                  <a:pt x="671" y="376"/>
                </a:cubicBezTo>
                <a:cubicBezTo>
                  <a:pt x="656" y="376"/>
                  <a:pt x="644" y="364"/>
                  <a:pt x="644" y="349"/>
                </a:cubicBezTo>
                <a:cubicBezTo>
                  <a:pt x="644" y="309"/>
                  <a:pt x="636" y="271"/>
                  <a:pt x="623" y="237"/>
                </a:cubicBezTo>
                <a:cubicBezTo>
                  <a:pt x="622" y="236"/>
                  <a:pt x="622" y="236"/>
                  <a:pt x="622" y="236"/>
                </a:cubicBezTo>
                <a:cubicBezTo>
                  <a:pt x="607" y="200"/>
                  <a:pt x="585" y="167"/>
                  <a:pt x="558" y="140"/>
                </a:cubicBezTo>
                <a:cubicBezTo>
                  <a:pt x="531" y="112"/>
                  <a:pt x="498" y="91"/>
                  <a:pt x="462" y="76"/>
                </a:cubicBezTo>
                <a:cubicBezTo>
                  <a:pt x="427" y="61"/>
                  <a:pt x="389" y="53"/>
                  <a:pt x="349" y="53"/>
                </a:cubicBezTo>
                <a:cubicBezTo>
                  <a:pt x="309" y="53"/>
                  <a:pt x="271" y="61"/>
                  <a:pt x="237" y="75"/>
                </a:cubicBezTo>
                <a:cubicBezTo>
                  <a:pt x="236" y="76"/>
                  <a:pt x="236" y="76"/>
                  <a:pt x="236" y="76"/>
                </a:cubicBezTo>
                <a:cubicBezTo>
                  <a:pt x="200" y="91"/>
                  <a:pt x="167" y="112"/>
                  <a:pt x="140" y="140"/>
                </a:cubicBezTo>
                <a:cubicBezTo>
                  <a:pt x="113" y="167"/>
                  <a:pt x="91" y="200"/>
                  <a:pt x="76" y="236"/>
                </a:cubicBezTo>
                <a:cubicBezTo>
                  <a:pt x="61" y="271"/>
                  <a:pt x="53" y="309"/>
                  <a:pt x="53" y="349"/>
                </a:cubicBezTo>
                <a:cubicBezTo>
                  <a:pt x="53" y="389"/>
                  <a:pt x="61" y="426"/>
                  <a:pt x="75" y="460"/>
                </a:cubicBezTo>
                <a:cubicBezTo>
                  <a:pt x="76" y="462"/>
                  <a:pt x="76" y="462"/>
                  <a:pt x="76" y="462"/>
                </a:cubicBezTo>
                <a:cubicBezTo>
                  <a:pt x="91" y="498"/>
                  <a:pt x="113" y="531"/>
                  <a:pt x="140" y="558"/>
                </a:cubicBezTo>
                <a:cubicBezTo>
                  <a:pt x="167" y="585"/>
                  <a:pt x="200" y="607"/>
                  <a:pt x="236" y="622"/>
                </a:cubicBezTo>
                <a:cubicBezTo>
                  <a:pt x="271" y="637"/>
                  <a:pt x="309" y="645"/>
                  <a:pt x="349" y="645"/>
                </a:cubicBezTo>
                <a:close/>
                <a:moveTo>
                  <a:pt x="647" y="500"/>
                </a:moveTo>
                <a:cubicBezTo>
                  <a:pt x="647" y="500"/>
                  <a:pt x="647" y="500"/>
                  <a:pt x="647" y="500"/>
                </a:cubicBezTo>
                <a:cubicBezTo>
                  <a:pt x="427" y="427"/>
                  <a:pt x="427" y="427"/>
                  <a:pt x="427" y="427"/>
                </a:cubicBezTo>
                <a:cubicBezTo>
                  <a:pt x="500" y="647"/>
                  <a:pt x="500" y="647"/>
                  <a:pt x="500" y="647"/>
                </a:cubicBezTo>
                <a:cubicBezTo>
                  <a:pt x="537" y="577"/>
                  <a:pt x="537" y="577"/>
                  <a:pt x="537" y="577"/>
                </a:cubicBezTo>
                <a:cubicBezTo>
                  <a:pt x="537" y="577"/>
                  <a:pt x="537" y="577"/>
                  <a:pt x="537" y="577"/>
                </a:cubicBezTo>
                <a:cubicBezTo>
                  <a:pt x="537" y="576"/>
                  <a:pt x="538" y="575"/>
                  <a:pt x="539" y="574"/>
                </a:cubicBezTo>
                <a:cubicBezTo>
                  <a:pt x="546" y="567"/>
                  <a:pt x="556" y="567"/>
                  <a:pt x="562" y="573"/>
                </a:cubicBezTo>
                <a:cubicBezTo>
                  <a:pt x="628" y="639"/>
                  <a:pt x="628" y="639"/>
                  <a:pt x="628" y="639"/>
                </a:cubicBezTo>
                <a:cubicBezTo>
                  <a:pt x="639" y="628"/>
                  <a:pt x="639" y="628"/>
                  <a:pt x="639" y="628"/>
                </a:cubicBezTo>
                <a:cubicBezTo>
                  <a:pt x="574" y="563"/>
                  <a:pt x="574" y="563"/>
                  <a:pt x="574" y="563"/>
                </a:cubicBezTo>
                <a:cubicBezTo>
                  <a:pt x="573" y="562"/>
                  <a:pt x="572" y="560"/>
                  <a:pt x="571" y="558"/>
                </a:cubicBezTo>
                <a:cubicBezTo>
                  <a:pt x="567" y="551"/>
                  <a:pt x="570" y="541"/>
                  <a:pt x="577" y="537"/>
                </a:cubicBezTo>
                <a:cubicBezTo>
                  <a:pt x="647" y="500"/>
                  <a:pt x="647" y="500"/>
                  <a:pt x="647" y="500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C849030-5DE7-E0E2-BE11-3115ED57A439}"/>
              </a:ext>
            </a:extLst>
          </p:cNvPr>
          <p:cNvSpPr txBox="1"/>
          <p:nvPr/>
        </p:nvSpPr>
        <p:spPr>
          <a:xfrm>
            <a:off x="7426411" y="1678402"/>
            <a:ext cx="3296568" cy="961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2023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年</a:t>
            </a: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8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月到</a:t>
            </a: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2023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年</a:t>
            </a: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10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月完成选题及开题报告</a:t>
            </a:r>
            <a:endParaRPr lang="en-US" altLang="zh-CN" sz="20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8665A5B-EC9D-7760-E158-90192BFD5729}"/>
              </a:ext>
            </a:extLst>
          </p:cNvPr>
          <p:cNvSpPr txBox="1"/>
          <p:nvPr/>
        </p:nvSpPr>
        <p:spPr>
          <a:xfrm>
            <a:off x="1444837" y="3106497"/>
            <a:ext cx="3296568" cy="961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2023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年</a:t>
            </a: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10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月到</a:t>
            </a: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2024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年</a:t>
            </a: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3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月完成毕业论文及代码实现</a:t>
            </a:r>
            <a:endParaRPr lang="en-US" altLang="zh-CN" sz="20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9BC6382-D0E0-109D-52A4-7F832EFB13AA}"/>
              </a:ext>
            </a:extLst>
          </p:cNvPr>
          <p:cNvSpPr txBox="1"/>
          <p:nvPr/>
        </p:nvSpPr>
        <p:spPr>
          <a:xfrm>
            <a:off x="7426411" y="4344122"/>
            <a:ext cx="3296568" cy="1422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2024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年</a:t>
            </a: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3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月到</a:t>
            </a: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2024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年</a:t>
            </a:r>
            <a:r>
              <a:rPr lang="en-US" altLang="zh-CN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5</a:t>
            </a:r>
            <a:r>
              <a:rPr lang="zh-CN" altLang="en-US" sz="20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月进一步优化论文内容，直至合格。</a:t>
            </a:r>
            <a:endParaRPr lang="en-US" altLang="zh-CN" sz="20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8912103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FEA25E90-8E61-C3CC-28AF-59BF914F4DF0}"/>
              </a:ext>
            </a:extLst>
          </p:cNvPr>
          <p:cNvSpPr/>
          <p:nvPr/>
        </p:nvSpPr>
        <p:spPr>
          <a:xfrm>
            <a:off x="561039" y="2700803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8B79EAC-640F-3EBA-F844-757EE05054FA}"/>
              </a:ext>
            </a:extLst>
          </p:cNvPr>
          <p:cNvSpPr/>
          <p:nvPr/>
        </p:nvSpPr>
        <p:spPr>
          <a:xfrm>
            <a:off x="4419991" y="-2688365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CA72B0F-8246-EA02-8282-26EF3ECAE326}"/>
              </a:ext>
            </a:extLst>
          </p:cNvPr>
          <p:cNvSpPr/>
          <p:nvPr/>
        </p:nvSpPr>
        <p:spPr>
          <a:xfrm>
            <a:off x="7138226" y="3960869"/>
            <a:ext cx="6170487" cy="6170487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2E55F28-F6AE-D8CB-1E45-63694F396A90}"/>
              </a:ext>
            </a:extLst>
          </p:cNvPr>
          <p:cNvSpPr/>
          <p:nvPr/>
        </p:nvSpPr>
        <p:spPr>
          <a:xfrm>
            <a:off x="10426159" y="224830"/>
            <a:ext cx="1765841" cy="4273509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63F2FE16-E16F-1D87-C556-9B091D384B8D}"/>
              </a:ext>
            </a:extLst>
          </p:cNvPr>
          <p:cNvSpPr/>
          <p:nvPr/>
        </p:nvSpPr>
        <p:spPr>
          <a:xfrm rot="10800000">
            <a:off x="0" y="4973815"/>
            <a:ext cx="6604000" cy="1898698"/>
          </a:xfrm>
          <a:custGeom>
            <a:avLst/>
            <a:gdLst>
              <a:gd name="connsiteX0" fmla="*/ 7331648 w 8817548"/>
              <a:gd name="connsiteY0" fmla="*/ 2534684 h 2535109"/>
              <a:gd name="connsiteX1" fmla="*/ 4169348 w 8817548"/>
              <a:gd name="connsiteY1" fmla="*/ 972584 h 2535109"/>
              <a:gd name="connsiteX2" fmla="*/ 956249 w 8817548"/>
              <a:gd name="connsiteY2" fmla="*/ 896384 h 2535109"/>
              <a:gd name="connsiteX3" fmla="*/ 41688 w 8817548"/>
              <a:gd name="connsiteY3" fmla="*/ 36824 h 2535109"/>
              <a:gd name="connsiteX4" fmla="*/ 0 w 8817548"/>
              <a:gd name="connsiteY4" fmla="*/ 0 h 2535109"/>
              <a:gd name="connsiteX5" fmla="*/ 8817548 w 8817548"/>
              <a:gd name="connsiteY5" fmla="*/ 0 h 2535109"/>
              <a:gd name="connsiteX6" fmla="*/ 8817548 w 8817548"/>
              <a:gd name="connsiteY6" fmla="*/ 1477861 h 2535109"/>
              <a:gd name="connsiteX7" fmla="*/ 8637397 w 8817548"/>
              <a:gd name="connsiteY7" fmla="*/ 1720191 h 2535109"/>
              <a:gd name="connsiteX8" fmla="*/ 7331648 w 8817548"/>
              <a:gd name="connsiteY8" fmla="*/ 2534684 h 2535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17548" h="2535109">
                <a:moveTo>
                  <a:pt x="7331648" y="2534684"/>
                </a:moveTo>
                <a:cubicBezTo>
                  <a:pt x="6482865" y="2562201"/>
                  <a:pt x="5231915" y="1245634"/>
                  <a:pt x="4169348" y="972584"/>
                </a:cubicBezTo>
                <a:cubicBezTo>
                  <a:pt x="3106781" y="699534"/>
                  <a:pt x="1673798" y="1069951"/>
                  <a:pt x="956249" y="896384"/>
                </a:cubicBezTo>
                <a:cubicBezTo>
                  <a:pt x="373239" y="755361"/>
                  <a:pt x="262527" y="262211"/>
                  <a:pt x="41688" y="36824"/>
                </a:cubicBezTo>
                <a:lnTo>
                  <a:pt x="0" y="0"/>
                </a:lnTo>
                <a:lnTo>
                  <a:pt x="8817548" y="0"/>
                </a:lnTo>
                <a:lnTo>
                  <a:pt x="8817548" y="1477861"/>
                </a:lnTo>
                <a:lnTo>
                  <a:pt x="8637397" y="1720191"/>
                </a:lnTo>
                <a:cubicBezTo>
                  <a:pt x="8272324" y="2179067"/>
                  <a:pt x="7862137" y="2517486"/>
                  <a:pt x="7331648" y="2534684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6B1F2F0B-9D8F-DF28-38A0-814271663E3C}"/>
              </a:ext>
            </a:extLst>
          </p:cNvPr>
          <p:cNvSpPr/>
          <p:nvPr/>
        </p:nvSpPr>
        <p:spPr>
          <a:xfrm>
            <a:off x="2" y="0"/>
            <a:ext cx="4150394" cy="1669223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B1D947D-5146-A61B-7F34-E54F60E3916D}"/>
              </a:ext>
            </a:extLst>
          </p:cNvPr>
          <p:cNvSpPr/>
          <p:nvPr/>
        </p:nvSpPr>
        <p:spPr>
          <a:xfrm>
            <a:off x="-304800" y="-419099"/>
            <a:ext cx="3483429" cy="1569010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C2F5E89-1344-8D90-8D1C-AC67F6C2D76D}"/>
              </a:ext>
            </a:extLst>
          </p:cNvPr>
          <p:cNvSpPr/>
          <p:nvPr/>
        </p:nvSpPr>
        <p:spPr>
          <a:xfrm>
            <a:off x="-74487" y="5785685"/>
            <a:ext cx="7264537" cy="91021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055F1C8-5D71-08CA-0F59-B14098D9E7CF}"/>
              </a:ext>
            </a:extLst>
          </p:cNvPr>
          <p:cNvSpPr/>
          <p:nvPr/>
        </p:nvSpPr>
        <p:spPr>
          <a:xfrm>
            <a:off x="9854102" y="-228600"/>
            <a:ext cx="3112597" cy="39664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BB94F80-FBCF-6F54-9E6C-25FC6DA047CE}"/>
              </a:ext>
            </a:extLst>
          </p:cNvPr>
          <p:cNvSpPr/>
          <p:nvPr/>
        </p:nvSpPr>
        <p:spPr>
          <a:xfrm>
            <a:off x="4866960" y="1787300"/>
            <a:ext cx="356856" cy="35685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3126D1A-8991-985C-0C84-A9EDFFF171FB}"/>
              </a:ext>
            </a:extLst>
          </p:cNvPr>
          <p:cNvSpPr/>
          <p:nvPr/>
        </p:nvSpPr>
        <p:spPr>
          <a:xfrm>
            <a:off x="3620937" y="3546018"/>
            <a:ext cx="4950125" cy="637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ACC4CE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50909 w 5916899"/>
                      <a:gd name="connsiteY0" fmla="*/ 2765497 h 4919748"/>
                      <a:gd name="connsiteX1" fmla="*/ 2590909 w 5916899"/>
                      <a:gd name="connsiteY1" fmla="*/ 2057200 h 4919748"/>
                      <a:gd name="connsiteX2" fmla="*/ 4184759 w 5916899"/>
                      <a:gd name="connsiteY2" fmla="*/ 72 h 4919748"/>
                      <a:gd name="connsiteX3" fmla="*/ 5105509 w 5916899"/>
                      <a:gd name="connsiteY3" fmla="*/ 1876497 h 4919748"/>
                      <a:gd name="connsiteX4" fmla="*/ 5740510 w 5916899"/>
                      <a:gd name="connsiteY4" fmla="*/ 4301925 h 4919748"/>
                      <a:gd name="connsiteX5" fmla="*/ 2724259 w 5916899"/>
                      <a:gd name="connsiteY5" fmla="*/ 4791147 h 4919748"/>
                      <a:gd name="connsiteX6" fmla="*/ 50909 w 5916899"/>
                      <a:gd name="connsiteY6" fmla="*/ 2765497 h 4919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16899" h="4919748" extrusionOk="0">
                        <a:moveTo>
                          <a:pt x="50909" y="2765497"/>
                        </a:moveTo>
                        <a:cubicBezTo>
                          <a:pt x="430406" y="1445520"/>
                          <a:pt x="2107424" y="2499804"/>
                          <a:pt x="2590909" y="2057200"/>
                        </a:cubicBezTo>
                        <a:cubicBezTo>
                          <a:pt x="3280913" y="1544681"/>
                          <a:pt x="2848102" y="12754"/>
                          <a:pt x="4184759" y="72"/>
                        </a:cubicBezTo>
                        <a:cubicBezTo>
                          <a:pt x="5404656" y="53437"/>
                          <a:pt x="4862411" y="1335938"/>
                          <a:pt x="5105509" y="1876497"/>
                        </a:cubicBezTo>
                        <a:cubicBezTo>
                          <a:pt x="5231061" y="2434384"/>
                          <a:pt x="6336643" y="3213533"/>
                          <a:pt x="5740510" y="4301925"/>
                        </a:cubicBezTo>
                        <a:cubicBezTo>
                          <a:pt x="5482424" y="4958018"/>
                          <a:pt x="3702110" y="4986335"/>
                          <a:pt x="2724259" y="4791147"/>
                        </a:cubicBezTo>
                        <a:cubicBezTo>
                          <a:pt x="1533134" y="4497886"/>
                          <a:pt x="-443319" y="4151569"/>
                          <a:pt x="50909" y="276549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4351221" y="3640446"/>
            <a:ext cx="357358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课程所需条件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4A3E498-A83E-3F56-32FC-A1360A523F66}"/>
              </a:ext>
            </a:extLst>
          </p:cNvPr>
          <p:cNvSpPr/>
          <p:nvPr/>
        </p:nvSpPr>
        <p:spPr>
          <a:xfrm>
            <a:off x="5223816" y="1700873"/>
            <a:ext cx="1744366" cy="174436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CF6CEEB-CE24-517C-6BB2-D966A80DC77B}"/>
              </a:ext>
            </a:extLst>
          </p:cNvPr>
          <p:cNvSpPr/>
          <p:nvPr/>
        </p:nvSpPr>
        <p:spPr>
          <a:xfrm>
            <a:off x="7019524" y="3148853"/>
            <a:ext cx="118702" cy="118702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BA85AF9-45FC-685B-38F4-0CEDF8A8B555}"/>
              </a:ext>
            </a:extLst>
          </p:cNvPr>
          <p:cNvSpPr txBox="1"/>
          <p:nvPr/>
        </p:nvSpPr>
        <p:spPr>
          <a:xfrm>
            <a:off x="5348216" y="1944116"/>
            <a:ext cx="13869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ACC4CE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06</a:t>
            </a:r>
            <a:endParaRPr lang="zh-CN" altLang="en-US" sz="8000" dirty="0">
              <a:solidFill>
                <a:srgbClr val="ACC4CE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907337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FEA25E90-8E61-C3CC-28AF-59BF914F4DF0}"/>
              </a:ext>
            </a:extLst>
          </p:cNvPr>
          <p:cNvSpPr/>
          <p:nvPr/>
        </p:nvSpPr>
        <p:spPr>
          <a:xfrm>
            <a:off x="561039" y="2700803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BB94F80-FBCF-6F54-9E6C-25FC6DA047CE}"/>
              </a:ext>
            </a:extLst>
          </p:cNvPr>
          <p:cNvSpPr/>
          <p:nvPr/>
        </p:nvSpPr>
        <p:spPr>
          <a:xfrm>
            <a:off x="840023" y="2941570"/>
            <a:ext cx="914400" cy="914400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20FE29C2-7219-30B7-2844-472F06A8A784}"/>
              </a:ext>
            </a:extLst>
          </p:cNvPr>
          <p:cNvSpPr/>
          <p:nvPr/>
        </p:nvSpPr>
        <p:spPr>
          <a:xfrm>
            <a:off x="840023" y="2135852"/>
            <a:ext cx="914400" cy="914400"/>
          </a:xfrm>
          <a:prstGeom prst="ellipse">
            <a:avLst/>
          </a:pr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8B79EAC-640F-3EBA-F844-757EE05054FA}"/>
              </a:ext>
            </a:extLst>
          </p:cNvPr>
          <p:cNvSpPr/>
          <p:nvPr/>
        </p:nvSpPr>
        <p:spPr>
          <a:xfrm>
            <a:off x="4419991" y="-2688365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CA72B0F-8246-EA02-8282-26EF3ECAE326}"/>
              </a:ext>
            </a:extLst>
          </p:cNvPr>
          <p:cNvSpPr/>
          <p:nvPr/>
        </p:nvSpPr>
        <p:spPr>
          <a:xfrm>
            <a:off x="7219234" y="3962271"/>
            <a:ext cx="6170487" cy="6170487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2E55F28-F6AE-D8CB-1E45-63694F396A90}"/>
              </a:ext>
            </a:extLst>
          </p:cNvPr>
          <p:cNvSpPr/>
          <p:nvPr/>
        </p:nvSpPr>
        <p:spPr>
          <a:xfrm>
            <a:off x="10426159" y="224830"/>
            <a:ext cx="1765841" cy="4273509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63F2FE16-E16F-1D87-C556-9B091D384B8D}"/>
              </a:ext>
            </a:extLst>
          </p:cNvPr>
          <p:cNvSpPr/>
          <p:nvPr/>
        </p:nvSpPr>
        <p:spPr>
          <a:xfrm rot="10800000">
            <a:off x="0" y="4973815"/>
            <a:ext cx="6604000" cy="1898698"/>
          </a:xfrm>
          <a:custGeom>
            <a:avLst/>
            <a:gdLst>
              <a:gd name="connsiteX0" fmla="*/ 7331648 w 8817548"/>
              <a:gd name="connsiteY0" fmla="*/ 2534684 h 2535109"/>
              <a:gd name="connsiteX1" fmla="*/ 4169348 w 8817548"/>
              <a:gd name="connsiteY1" fmla="*/ 972584 h 2535109"/>
              <a:gd name="connsiteX2" fmla="*/ 956249 w 8817548"/>
              <a:gd name="connsiteY2" fmla="*/ 896384 h 2535109"/>
              <a:gd name="connsiteX3" fmla="*/ 41688 w 8817548"/>
              <a:gd name="connsiteY3" fmla="*/ 36824 h 2535109"/>
              <a:gd name="connsiteX4" fmla="*/ 0 w 8817548"/>
              <a:gd name="connsiteY4" fmla="*/ 0 h 2535109"/>
              <a:gd name="connsiteX5" fmla="*/ 8817548 w 8817548"/>
              <a:gd name="connsiteY5" fmla="*/ 0 h 2535109"/>
              <a:gd name="connsiteX6" fmla="*/ 8817548 w 8817548"/>
              <a:gd name="connsiteY6" fmla="*/ 1477861 h 2535109"/>
              <a:gd name="connsiteX7" fmla="*/ 8637397 w 8817548"/>
              <a:gd name="connsiteY7" fmla="*/ 1720191 h 2535109"/>
              <a:gd name="connsiteX8" fmla="*/ 7331648 w 8817548"/>
              <a:gd name="connsiteY8" fmla="*/ 2534684 h 2535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17548" h="2535109">
                <a:moveTo>
                  <a:pt x="7331648" y="2534684"/>
                </a:moveTo>
                <a:cubicBezTo>
                  <a:pt x="6482865" y="2562201"/>
                  <a:pt x="5231915" y="1245634"/>
                  <a:pt x="4169348" y="972584"/>
                </a:cubicBezTo>
                <a:cubicBezTo>
                  <a:pt x="3106781" y="699534"/>
                  <a:pt x="1673798" y="1069951"/>
                  <a:pt x="956249" y="896384"/>
                </a:cubicBezTo>
                <a:cubicBezTo>
                  <a:pt x="373239" y="755361"/>
                  <a:pt x="262527" y="262211"/>
                  <a:pt x="41688" y="36824"/>
                </a:cubicBezTo>
                <a:lnTo>
                  <a:pt x="0" y="0"/>
                </a:lnTo>
                <a:lnTo>
                  <a:pt x="8817548" y="0"/>
                </a:lnTo>
                <a:lnTo>
                  <a:pt x="8817548" y="1477861"/>
                </a:lnTo>
                <a:lnTo>
                  <a:pt x="8637397" y="1720191"/>
                </a:lnTo>
                <a:cubicBezTo>
                  <a:pt x="8272324" y="2179067"/>
                  <a:pt x="7862137" y="2517486"/>
                  <a:pt x="7331648" y="2534684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6B1F2F0B-9D8F-DF28-38A0-814271663E3C}"/>
              </a:ext>
            </a:extLst>
          </p:cNvPr>
          <p:cNvSpPr/>
          <p:nvPr/>
        </p:nvSpPr>
        <p:spPr>
          <a:xfrm>
            <a:off x="2" y="0"/>
            <a:ext cx="4150394" cy="1669223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B1D947D-5146-A61B-7F34-E54F60E3916D}"/>
              </a:ext>
            </a:extLst>
          </p:cNvPr>
          <p:cNvSpPr/>
          <p:nvPr/>
        </p:nvSpPr>
        <p:spPr>
          <a:xfrm>
            <a:off x="-304800" y="-419099"/>
            <a:ext cx="3483429" cy="1569010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C2F5E89-1344-8D90-8D1C-AC67F6C2D76D}"/>
              </a:ext>
            </a:extLst>
          </p:cNvPr>
          <p:cNvSpPr/>
          <p:nvPr/>
        </p:nvSpPr>
        <p:spPr>
          <a:xfrm>
            <a:off x="-74487" y="5785685"/>
            <a:ext cx="7264537" cy="91021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4BCD603-7FAB-6304-55B4-B875ADA41B0F}"/>
              </a:ext>
            </a:extLst>
          </p:cNvPr>
          <p:cNvSpPr txBox="1"/>
          <p:nvPr/>
        </p:nvSpPr>
        <p:spPr>
          <a:xfrm>
            <a:off x="870779" y="2135852"/>
            <a:ext cx="82586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目</a:t>
            </a:r>
            <a:endParaRPr lang="en-US" altLang="zh-CN" sz="5000" dirty="0">
              <a:solidFill>
                <a:schemeClr val="tx1">
                  <a:lumMod val="95000"/>
                  <a:lumOff val="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055F1C8-5D71-08CA-0F59-B14098D9E7CF}"/>
              </a:ext>
            </a:extLst>
          </p:cNvPr>
          <p:cNvSpPr/>
          <p:nvPr/>
        </p:nvSpPr>
        <p:spPr>
          <a:xfrm>
            <a:off x="9854102" y="-228600"/>
            <a:ext cx="3112597" cy="39664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B84A1E5-476F-ADB1-70FC-F51BBB091F24}"/>
              </a:ext>
            </a:extLst>
          </p:cNvPr>
          <p:cNvSpPr txBox="1"/>
          <p:nvPr/>
        </p:nvSpPr>
        <p:spPr>
          <a:xfrm>
            <a:off x="1686012" y="2991768"/>
            <a:ext cx="553998" cy="165205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CONTENTS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869165-3F9E-30B2-00C5-1D16751EE76E}"/>
              </a:ext>
            </a:extLst>
          </p:cNvPr>
          <p:cNvSpPr txBox="1"/>
          <p:nvPr/>
        </p:nvSpPr>
        <p:spPr>
          <a:xfrm>
            <a:off x="884289" y="2941570"/>
            <a:ext cx="82586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5000">
                <a:solidFill>
                  <a:schemeClr val="tx1">
                    <a:lumMod val="95000"/>
                    <a:lumOff val="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r>
              <a:rPr lang="zh-CN" altLang="en-US" dirty="0"/>
              <a:t>录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D66817C4-FFD8-E654-2182-E603A6B27E84}"/>
              </a:ext>
            </a:extLst>
          </p:cNvPr>
          <p:cNvSpPr/>
          <p:nvPr/>
        </p:nvSpPr>
        <p:spPr>
          <a:xfrm>
            <a:off x="1630788" y="4290212"/>
            <a:ext cx="131715" cy="131715"/>
          </a:xfrm>
          <a:prstGeom prst="ellipse">
            <a:avLst/>
          </a:pr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42BB8710-1039-BAE9-F4DA-0BAFCC9BB8C8}"/>
              </a:ext>
            </a:extLst>
          </p:cNvPr>
          <p:cNvSpPr/>
          <p:nvPr/>
        </p:nvSpPr>
        <p:spPr>
          <a:xfrm>
            <a:off x="2108295" y="2925910"/>
            <a:ext cx="131715" cy="131715"/>
          </a:xfrm>
          <a:prstGeom prst="ellipse">
            <a:avLst/>
          </a:pr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2B683329-44ED-86ED-6C2A-146D617452D6}"/>
              </a:ext>
            </a:extLst>
          </p:cNvPr>
          <p:cNvGrpSpPr/>
          <p:nvPr/>
        </p:nvGrpSpPr>
        <p:grpSpPr>
          <a:xfrm>
            <a:off x="2512475" y="1723445"/>
            <a:ext cx="4866954" cy="852363"/>
            <a:chOff x="3911601" y="1669223"/>
            <a:chExt cx="3385582" cy="600468"/>
          </a:xfrm>
        </p:grpSpPr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4DE86AAF-CA1A-D0D9-0116-1E4593569103}"/>
                </a:ext>
              </a:extLst>
            </p:cNvPr>
            <p:cNvSpPr/>
            <p:nvPr/>
          </p:nvSpPr>
          <p:spPr>
            <a:xfrm>
              <a:off x="3911601" y="1669223"/>
              <a:ext cx="705823" cy="600043"/>
            </a:xfrm>
            <a:custGeom>
              <a:avLst/>
              <a:gdLst>
                <a:gd name="connsiteX0" fmla="*/ 300022 w 705823"/>
                <a:gd name="connsiteY0" fmla="*/ 0 h 600043"/>
                <a:gd name="connsiteX1" fmla="*/ 533814 w 705823"/>
                <a:gd name="connsiteY1" fmla="*/ 0 h 600043"/>
                <a:gd name="connsiteX2" fmla="*/ 536669 w 705823"/>
                <a:gd name="connsiteY2" fmla="*/ 10319 h 600043"/>
                <a:gd name="connsiteX3" fmla="*/ 563695 w 705823"/>
                <a:gd name="connsiteY3" fmla="*/ 103746 h 600043"/>
                <a:gd name="connsiteX4" fmla="*/ 674926 w 705823"/>
                <a:gd name="connsiteY4" fmla="*/ 528599 h 600043"/>
                <a:gd name="connsiteX5" fmla="*/ 584838 w 705823"/>
                <a:gd name="connsiteY5" fmla="*/ 595379 h 600043"/>
                <a:gd name="connsiteX6" fmla="*/ 570439 w 705823"/>
                <a:gd name="connsiteY6" fmla="*/ 600043 h 600043"/>
                <a:gd name="connsiteX7" fmla="*/ 300022 w 705823"/>
                <a:gd name="connsiteY7" fmla="*/ 600043 h 600043"/>
                <a:gd name="connsiteX8" fmla="*/ 6095 w 705823"/>
                <a:gd name="connsiteY8" fmla="*/ 360486 h 600043"/>
                <a:gd name="connsiteX9" fmla="*/ 0 w 705823"/>
                <a:gd name="connsiteY9" fmla="*/ 300022 h 600043"/>
                <a:gd name="connsiteX10" fmla="*/ 6095 w 705823"/>
                <a:gd name="connsiteY10" fmla="*/ 239557 h 600043"/>
                <a:gd name="connsiteX11" fmla="*/ 300022 w 705823"/>
                <a:gd name="connsiteY11" fmla="*/ 0 h 600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5823" h="600043">
                  <a:moveTo>
                    <a:pt x="300022" y="0"/>
                  </a:moveTo>
                  <a:lnTo>
                    <a:pt x="533814" y="0"/>
                  </a:lnTo>
                  <a:lnTo>
                    <a:pt x="536669" y="10319"/>
                  </a:lnTo>
                  <a:cubicBezTo>
                    <a:pt x="545261" y="44312"/>
                    <a:pt x="553638" y="76821"/>
                    <a:pt x="563695" y="103746"/>
                  </a:cubicBezTo>
                  <a:cubicBezTo>
                    <a:pt x="603923" y="211446"/>
                    <a:pt x="774848" y="335800"/>
                    <a:pt x="674926" y="528599"/>
                  </a:cubicBezTo>
                  <a:cubicBezTo>
                    <a:pt x="656619" y="556500"/>
                    <a:pt x="624826" y="578609"/>
                    <a:pt x="584838" y="595379"/>
                  </a:cubicBezTo>
                  <a:lnTo>
                    <a:pt x="570439" y="600043"/>
                  </a:lnTo>
                  <a:lnTo>
                    <a:pt x="300022" y="600043"/>
                  </a:lnTo>
                  <a:cubicBezTo>
                    <a:pt x="155036" y="600043"/>
                    <a:pt x="34071" y="497201"/>
                    <a:pt x="6095" y="360486"/>
                  </a:cubicBezTo>
                  <a:lnTo>
                    <a:pt x="0" y="300022"/>
                  </a:lnTo>
                  <a:lnTo>
                    <a:pt x="6095" y="239557"/>
                  </a:lnTo>
                  <a:cubicBezTo>
                    <a:pt x="34071" y="102842"/>
                    <a:pt x="155036" y="0"/>
                    <a:pt x="300022" y="0"/>
                  </a:cubicBezTo>
                  <a:close/>
                </a:path>
              </a:pathLst>
            </a:custGeom>
            <a:solidFill>
              <a:srgbClr val="ACC4CE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E6AB783B-A829-1B4C-1A6F-8B128BFC0C90}"/>
                </a:ext>
              </a:extLst>
            </p:cNvPr>
            <p:cNvSpPr/>
            <p:nvPr/>
          </p:nvSpPr>
          <p:spPr>
            <a:xfrm>
              <a:off x="4441074" y="1669647"/>
              <a:ext cx="2317956" cy="600044"/>
            </a:xfrm>
            <a:custGeom>
              <a:avLst/>
              <a:gdLst>
                <a:gd name="connsiteX0" fmla="*/ 0 w 2317956"/>
                <a:gd name="connsiteY0" fmla="*/ 0 h 600044"/>
                <a:gd name="connsiteX1" fmla="*/ 2017934 w 2317956"/>
                <a:gd name="connsiteY1" fmla="*/ 0 h 600044"/>
                <a:gd name="connsiteX2" fmla="*/ 2317956 w 2317956"/>
                <a:gd name="connsiteY2" fmla="*/ 300022 h 600044"/>
                <a:gd name="connsiteX3" fmla="*/ 2317955 w 2317956"/>
                <a:gd name="connsiteY3" fmla="*/ 300022 h 600044"/>
                <a:gd name="connsiteX4" fmla="*/ 2017933 w 2317956"/>
                <a:gd name="connsiteY4" fmla="*/ 600044 h 600044"/>
                <a:gd name="connsiteX5" fmla="*/ 36625 w 2317956"/>
                <a:gd name="connsiteY5" fmla="*/ 600043 h 600044"/>
                <a:gd name="connsiteX6" fmla="*/ 51024 w 2317956"/>
                <a:gd name="connsiteY6" fmla="*/ 595379 h 600044"/>
                <a:gd name="connsiteX7" fmla="*/ 141112 w 2317956"/>
                <a:gd name="connsiteY7" fmla="*/ 528599 h 600044"/>
                <a:gd name="connsiteX8" fmla="*/ 29881 w 2317956"/>
                <a:gd name="connsiteY8" fmla="*/ 103746 h 600044"/>
                <a:gd name="connsiteX9" fmla="*/ 2855 w 2317956"/>
                <a:gd name="connsiteY9" fmla="*/ 10319 h 600044"/>
                <a:gd name="connsiteX10" fmla="*/ 0 w 2317956"/>
                <a:gd name="connsiteY10" fmla="*/ 0 h 60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7956" h="600044">
                  <a:moveTo>
                    <a:pt x="0" y="0"/>
                  </a:moveTo>
                  <a:lnTo>
                    <a:pt x="2017934" y="0"/>
                  </a:lnTo>
                  <a:cubicBezTo>
                    <a:pt x="2183632" y="0"/>
                    <a:pt x="2317956" y="134324"/>
                    <a:pt x="2317956" y="300022"/>
                  </a:cubicBezTo>
                  <a:lnTo>
                    <a:pt x="2317955" y="300022"/>
                  </a:lnTo>
                  <a:cubicBezTo>
                    <a:pt x="2317955" y="465720"/>
                    <a:pt x="2183631" y="600044"/>
                    <a:pt x="2017933" y="600044"/>
                  </a:cubicBezTo>
                  <a:lnTo>
                    <a:pt x="36625" y="600043"/>
                  </a:lnTo>
                  <a:lnTo>
                    <a:pt x="51024" y="595379"/>
                  </a:lnTo>
                  <a:cubicBezTo>
                    <a:pt x="91012" y="578609"/>
                    <a:pt x="122805" y="556500"/>
                    <a:pt x="141112" y="528599"/>
                  </a:cubicBezTo>
                  <a:cubicBezTo>
                    <a:pt x="241034" y="335800"/>
                    <a:pt x="70109" y="211446"/>
                    <a:pt x="29881" y="103746"/>
                  </a:cubicBezTo>
                  <a:cubicBezTo>
                    <a:pt x="19824" y="76821"/>
                    <a:pt x="11447" y="44312"/>
                    <a:pt x="2855" y="1031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2F19361-B9B4-3F1F-E20D-5890DDD1DD38}"/>
                </a:ext>
              </a:extLst>
            </p:cNvPr>
            <p:cNvSpPr txBox="1"/>
            <p:nvPr/>
          </p:nvSpPr>
          <p:spPr>
            <a:xfrm>
              <a:off x="4603365" y="1805732"/>
              <a:ext cx="2693818" cy="3319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schemeClr val="accent3">
                      <a:lumMod val="50000"/>
                    </a:schemeClr>
                  </a:solidFill>
                  <a:cs typeface="+mn-ea"/>
                  <a:sym typeface="+mn-lt"/>
                </a:rPr>
                <a:t>课题来源及研究目的意义</a:t>
              </a: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13B9B234-9CD3-62E7-83A1-1D4F2CBE8A85}"/>
                </a:ext>
              </a:extLst>
            </p:cNvPr>
            <p:cNvSpPr/>
            <p:nvPr/>
          </p:nvSpPr>
          <p:spPr>
            <a:xfrm>
              <a:off x="3974553" y="1719205"/>
              <a:ext cx="500077" cy="500077"/>
            </a:xfrm>
            <a:prstGeom prst="ellipse">
              <a:avLst/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B8CF7814-35BD-46F0-BF5B-BF7459439170}"/>
                </a:ext>
              </a:extLst>
            </p:cNvPr>
            <p:cNvSpPr txBox="1"/>
            <p:nvPr/>
          </p:nvSpPr>
          <p:spPr>
            <a:xfrm>
              <a:off x="3971496" y="1752227"/>
              <a:ext cx="496266" cy="434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52521B65-38FD-E9CF-7469-46A8A1EBBF13}"/>
              </a:ext>
            </a:extLst>
          </p:cNvPr>
          <p:cNvGrpSpPr/>
          <p:nvPr/>
        </p:nvGrpSpPr>
        <p:grpSpPr>
          <a:xfrm>
            <a:off x="2611592" y="3020760"/>
            <a:ext cx="3968078" cy="852364"/>
            <a:chOff x="3911601" y="1669223"/>
            <a:chExt cx="2851769" cy="600044"/>
          </a:xfrm>
        </p:grpSpPr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D48E1655-ADF0-F73A-0856-C6FA09282C9A}"/>
                </a:ext>
              </a:extLst>
            </p:cNvPr>
            <p:cNvSpPr/>
            <p:nvPr/>
          </p:nvSpPr>
          <p:spPr>
            <a:xfrm>
              <a:off x="3911601" y="1669223"/>
              <a:ext cx="705823" cy="600043"/>
            </a:xfrm>
            <a:custGeom>
              <a:avLst/>
              <a:gdLst>
                <a:gd name="connsiteX0" fmla="*/ 300022 w 705823"/>
                <a:gd name="connsiteY0" fmla="*/ 0 h 600043"/>
                <a:gd name="connsiteX1" fmla="*/ 533814 w 705823"/>
                <a:gd name="connsiteY1" fmla="*/ 0 h 600043"/>
                <a:gd name="connsiteX2" fmla="*/ 536669 w 705823"/>
                <a:gd name="connsiteY2" fmla="*/ 10319 h 600043"/>
                <a:gd name="connsiteX3" fmla="*/ 563695 w 705823"/>
                <a:gd name="connsiteY3" fmla="*/ 103746 h 600043"/>
                <a:gd name="connsiteX4" fmla="*/ 674926 w 705823"/>
                <a:gd name="connsiteY4" fmla="*/ 528599 h 600043"/>
                <a:gd name="connsiteX5" fmla="*/ 584838 w 705823"/>
                <a:gd name="connsiteY5" fmla="*/ 595379 h 600043"/>
                <a:gd name="connsiteX6" fmla="*/ 570439 w 705823"/>
                <a:gd name="connsiteY6" fmla="*/ 600043 h 600043"/>
                <a:gd name="connsiteX7" fmla="*/ 300022 w 705823"/>
                <a:gd name="connsiteY7" fmla="*/ 600043 h 600043"/>
                <a:gd name="connsiteX8" fmla="*/ 6095 w 705823"/>
                <a:gd name="connsiteY8" fmla="*/ 360486 h 600043"/>
                <a:gd name="connsiteX9" fmla="*/ 0 w 705823"/>
                <a:gd name="connsiteY9" fmla="*/ 300022 h 600043"/>
                <a:gd name="connsiteX10" fmla="*/ 6095 w 705823"/>
                <a:gd name="connsiteY10" fmla="*/ 239557 h 600043"/>
                <a:gd name="connsiteX11" fmla="*/ 300022 w 705823"/>
                <a:gd name="connsiteY11" fmla="*/ 0 h 600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5823" h="600043">
                  <a:moveTo>
                    <a:pt x="300022" y="0"/>
                  </a:moveTo>
                  <a:lnTo>
                    <a:pt x="533814" y="0"/>
                  </a:lnTo>
                  <a:lnTo>
                    <a:pt x="536669" y="10319"/>
                  </a:lnTo>
                  <a:cubicBezTo>
                    <a:pt x="545261" y="44312"/>
                    <a:pt x="553638" y="76821"/>
                    <a:pt x="563695" y="103746"/>
                  </a:cubicBezTo>
                  <a:cubicBezTo>
                    <a:pt x="603923" y="211446"/>
                    <a:pt x="774848" y="335800"/>
                    <a:pt x="674926" y="528599"/>
                  </a:cubicBezTo>
                  <a:cubicBezTo>
                    <a:pt x="656619" y="556500"/>
                    <a:pt x="624826" y="578609"/>
                    <a:pt x="584838" y="595379"/>
                  </a:cubicBezTo>
                  <a:lnTo>
                    <a:pt x="570439" y="600043"/>
                  </a:lnTo>
                  <a:lnTo>
                    <a:pt x="300022" y="600043"/>
                  </a:lnTo>
                  <a:cubicBezTo>
                    <a:pt x="155036" y="600043"/>
                    <a:pt x="34071" y="497201"/>
                    <a:pt x="6095" y="360486"/>
                  </a:cubicBezTo>
                  <a:lnTo>
                    <a:pt x="0" y="300022"/>
                  </a:lnTo>
                  <a:lnTo>
                    <a:pt x="6095" y="239557"/>
                  </a:lnTo>
                  <a:cubicBezTo>
                    <a:pt x="34071" y="102842"/>
                    <a:pt x="155036" y="0"/>
                    <a:pt x="300022" y="0"/>
                  </a:cubicBezTo>
                  <a:close/>
                </a:path>
              </a:pathLst>
            </a:custGeom>
            <a:solidFill>
              <a:srgbClr val="ACC4CE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任意多边形: 形状 61">
              <a:extLst>
                <a:ext uri="{FF2B5EF4-FFF2-40B4-BE49-F238E27FC236}">
                  <a16:creationId xmlns:a16="http://schemas.microsoft.com/office/drawing/2014/main" id="{09551282-2D85-8592-4E87-1D8148E49F06}"/>
                </a:ext>
              </a:extLst>
            </p:cNvPr>
            <p:cNvSpPr/>
            <p:nvPr/>
          </p:nvSpPr>
          <p:spPr>
            <a:xfrm>
              <a:off x="4445414" y="1669223"/>
              <a:ext cx="2317956" cy="600044"/>
            </a:xfrm>
            <a:custGeom>
              <a:avLst/>
              <a:gdLst>
                <a:gd name="connsiteX0" fmla="*/ 0 w 2317956"/>
                <a:gd name="connsiteY0" fmla="*/ 0 h 600044"/>
                <a:gd name="connsiteX1" fmla="*/ 2017934 w 2317956"/>
                <a:gd name="connsiteY1" fmla="*/ 0 h 600044"/>
                <a:gd name="connsiteX2" fmla="*/ 2317956 w 2317956"/>
                <a:gd name="connsiteY2" fmla="*/ 300022 h 600044"/>
                <a:gd name="connsiteX3" fmla="*/ 2317955 w 2317956"/>
                <a:gd name="connsiteY3" fmla="*/ 300022 h 600044"/>
                <a:gd name="connsiteX4" fmla="*/ 2017933 w 2317956"/>
                <a:gd name="connsiteY4" fmla="*/ 600044 h 600044"/>
                <a:gd name="connsiteX5" fmla="*/ 36625 w 2317956"/>
                <a:gd name="connsiteY5" fmla="*/ 600043 h 600044"/>
                <a:gd name="connsiteX6" fmla="*/ 51024 w 2317956"/>
                <a:gd name="connsiteY6" fmla="*/ 595379 h 600044"/>
                <a:gd name="connsiteX7" fmla="*/ 141112 w 2317956"/>
                <a:gd name="connsiteY7" fmla="*/ 528599 h 600044"/>
                <a:gd name="connsiteX8" fmla="*/ 29881 w 2317956"/>
                <a:gd name="connsiteY8" fmla="*/ 103746 h 600044"/>
                <a:gd name="connsiteX9" fmla="*/ 2855 w 2317956"/>
                <a:gd name="connsiteY9" fmla="*/ 10319 h 600044"/>
                <a:gd name="connsiteX10" fmla="*/ 0 w 2317956"/>
                <a:gd name="connsiteY10" fmla="*/ 0 h 60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7956" h="600044">
                  <a:moveTo>
                    <a:pt x="0" y="0"/>
                  </a:moveTo>
                  <a:lnTo>
                    <a:pt x="2017934" y="0"/>
                  </a:lnTo>
                  <a:cubicBezTo>
                    <a:pt x="2183632" y="0"/>
                    <a:pt x="2317956" y="134324"/>
                    <a:pt x="2317956" y="300022"/>
                  </a:cubicBezTo>
                  <a:lnTo>
                    <a:pt x="2317955" y="300022"/>
                  </a:lnTo>
                  <a:cubicBezTo>
                    <a:pt x="2317955" y="465720"/>
                    <a:pt x="2183631" y="600044"/>
                    <a:pt x="2017933" y="600044"/>
                  </a:cubicBezTo>
                  <a:lnTo>
                    <a:pt x="36625" y="600043"/>
                  </a:lnTo>
                  <a:lnTo>
                    <a:pt x="51024" y="595379"/>
                  </a:lnTo>
                  <a:cubicBezTo>
                    <a:pt x="91012" y="578609"/>
                    <a:pt x="122805" y="556500"/>
                    <a:pt x="141112" y="528599"/>
                  </a:cubicBezTo>
                  <a:cubicBezTo>
                    <a:pt x="241034" y="335800"/>
                    <a:pt x="70109" y="211446"/>
                    <a:pt x="29881" y="103746"/>
                  </a:cubicBezTo>
                  <a:cubicBezTo>
                    <a:pt x="19824" y="76821"/>
                    <a:pt x="11447" y="44312"/>
                    <a:pt x="2855" y="1031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FCF545F7-6774-8609-5CF9-BC1F30D70613}"/>
                </a:ext>
              </a:extLst>
            </p:cNvPr>
            <p:cNvSpPr txBox="1"/>
            <p:nvPr/>
          </p:nvSpPr>
          <p:spPr>
            <a:xfrm>
              <a:off x="4795078" y="1787947"/>
              <a:ext cx="1813764" cy="3319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国内外研究现状</a:t>
              </a:r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764B77F4-42DF-B535-E8C5-D0992696CE02}"/>
                </a:ext>
              </a:extLst>
            </p:cNvPr>
            <p:cNvSpPr/>
            <p:nvPr/>
          </p:nvSpPr>
          <p:spPr>
            <a:xfrm>
              <a:off x="3974553" y="1719205"/>
              <a:ext cx="500077" cy="500077"/>
            </a:xfrm>
            <a:prstGeom prst="ellipse">
              <a:avLst/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CD000AE9-015F-5D31-1685-F598B81D0F25}"/>
                </a:ext>
              </a:extLst>
            </p:cNvPr>
            <p:cNvSpPr txBox="1"/>
            <p:nvPr/>
          </p:nvSpPr>
          <p:spPr>
            <a:xfrm>
              <a:off x="3951448" y="1752227"/>
              <a:ext cx="536158" cy="434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77FC7B3D-FFDE-D2C5-D4F0-005F8BC55BB2}"/>
              </a:ext>
            </a:extLst>
          </p:cNvPr>
          <p:cNvGrpSpPr/>
          <p:nvPr/>
        </p:nvGrpSpPr>
        <p:grpSpPr>
          <a:xfrm>
            <a:off x="2611592" y="4318822"/>
            <a:ext cx="3952697" cy="849566"/>
            <a:chOff x="3911601" y="1669223"/>
            <a:chExt cx="2851769" cy="600044"/>
          </a:xfrm>
        </p:grpSpPr>
        <p:sp>
          <p:nvSpPr>
            <p:cNvPr id="67" name="任意多边形: 形状 66">
              <a:extLst>
                <a:ext uri="{FF2B5EF4-FFF2-40B4-BE49-F238E27FC236}">
                  <a16:creationId xmlns:a16="http://schemas.microsoft.com/office/drawing/2014/main" id="{3BA39933-EE8F-2C86-F0DA-91F99F972506}"/>
                </a:ext>
              </a:extLst>
            </p:cNvPr>
            <p:cNvSpPr/>
            <p:nvPr/>
          </p:nvSpPr>
          <p:spPr>
            <a:xfrm>
              <a:off x="3911601" y="1669223"/>
              <a:ext cx="705823" cy="600043"/>
            </a:xfrm>
            <a:custGeom>
              <a:avLst/>
              <a:gdLst>
                <a:gd name="connsiteX0" fmla="*/ 300022 w 705823"/>
                <a:gd name="connsiteY0" fmla="*/ 0 h 600043"/>
                <a:gd name="connsiteX1" fmla="*/ 533814 w 705823"/>
                <a:gd name="connsiteY1" fmla="*/ 0 h 600043"/>
                <a:gd name="connsiteX2" fmla="*/ 536669 w 705823"/>
                <a:gd name="connsiteY2" fmla="*/ 10319 h 600043"/>
                <a:gd name="connsiteX3" fmla="*/ 563695 w 705823"/>
                <a:gd name="connsiteY3" fmla="*/ 103746 h 600043"/>
                <a:gd name="connsiteX4" fmla="*/ 674926 w 705823"/>
                <a:gd name="connsiteY4" fmla="*/ 528599 h 600043"/>
                <a:gd name="connsiteX5" fmla="*/ 584838 w 705823"/>
                <a:gd name="connsiteY5" fmla="*/ 595379 h 600043"/>
                <a:gd name="connsiteX6" fmla="*/ 570439 w 705823"/>
                <a:gd name="connsiteY6" fmla="*/ 600043 h 600043"/>
                <a:gd name="connsiteX7" fmla="*/ 300022 w 705823"/>
                <a:gd name="connsiteY7" fmla="*/ 600043 h 600043"/>
                <a:gd name="connsiteX8" fmla="*/ 6095 w 705823"/>
                <a:gd name="connsiteY8" fmla="*/ 360486 h 600043"/>
                <a:gd name="connsiteX9" fmla="*/ 0 w 705823"/>
                <a:gd name="connsiteY9" fmla="*/ 300022 h 600043"/>
                <a:gd name="connsiteX10" fmla="*/ 6095 w 705823"/>
                <a:gd name="connsiteY10" fmla="*/ 239557 h 600043"/>
                <a:gd name="connsiteX11" fmla="*/ 300022 w 705823"/>
                <a:gd name="connsiteY11" fmla="*/ 0 h 600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5823" h="600043">
                  <a:moveTo>
                    <a:pt x="300022" y="0"/>
                  </a:moveTo>
                  <a:lnTo>
                    <a:pt x="533814" y="0"/>
                  </a:lnTo>
                  <a:lnTo>
                    <a:pt x="536669" y="10319"/>
                  </a:lnTo>
                  <a:cubicBezTo>
                    <a:pt x="545261" y="44312"/>
                    <a:pt x="553638" y="76821"/>
                    <a:pt x="563695" y="103746"/>
                  </a:cubicBezTo>
                  <a:cubicBezTo>
                    <a:pt x="603923" y="211446"/>
                    <a:pt x="774848" y="335800"/>
                    <a:pt x="674926" y="528599"/>
                  </a:cubicBezTo>
                  <a:cubicBezTo>
                    <a:pt x="656619" y="556500"/>
                    <a:pt x="624826" y="578609"/>
                    <a:pt x="584838" y="595379"/>
                  </a:cubicBezTo>
                  <a:lnTo>
                    <a:pt x="570439" y="600043"/>
                  </a:lnTo>
                  <a:lnTo>
                    <a:pt x="300022" y="600043"/>
                  </a:lnTo>
                  <a:cubicBezTo>
                    <a:pt x="155036" y="600043"/>
                    <a:pt x="34071" y="497201"/>
                    <a:pt x="6095" y="360486"/>
                  </a:cubicBezTo>
                  <a:lnTo>
                    <a:pt x="0" y="300022"/>
                  </a:lnTo>
                  <a:lnTo>
                    <a:pt x="6095" y="239557"/>
                  </a:lnTo>
                  <a:cubicBezTo>
                    <a:pt x="34071" y="102842"/>
                    <a:pt x="155036" y="0"/>
                    <a:pt x="300022" y="0"/>
                  </a:cubicBezTo>
                  <a:close/>
                </a:path>
              </a:pathLst>
            </a:custGeom>
            <a:solidFill>
              <a:srgbClr val="ACC4CE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任意多边形: 形状 67">
              <a:extLst>
                <a:ext uri="{FF2B5EF4-FFF2-40B4-BE49-F238E27FC236}">
                  <a16:creationId xmlns:a16="http://schemas.microsoft.com/office/drawing/2014/main" id="{FF72AEB4-78A6-D7CF-3E16-91EBD1CF51AF}"/>
                </a:ext>
              </a:extLst>
            </p:cNvPr>
            <p:cNvSpPr/>
            <p:nvPr/>
          </p:nvSpPr>
          <p:spPr>
            <a:xfrm>
              <a:off x="4445414" y="1669223"/>
              <a:ext cx="2317956" cy="600044"/>
            </a:xfrm>
            <a:custGeom>
              <a:avLst/>
              <a:gdLst>
                <a:gd name="connsiteX0" fmla="*/ 0 w 2317956"/>
                <a:gd name="connsiteY0" fmla="*/ 0 h 600044"/>
                <a:gd name="connsiteX1" fmla="*/ 2017934 w 2317956"/>
                <a:gd name="connsiteY1" fmla="*/ 0 h 600044"/>
                <a:gd name="connsiteX2" fmla="*/ 2317956 w 2317956"/>
                <a:gd name="connsiteY2" fmla="*/ 300022 h 600044"/>
                <a:gd name="connsiteX3" fmla="*/ 2317955 w 2317956"/>
                <a:gd name="connsiteY3" fmla="*/ 300022 h 600044"/>
                <a:gd name="connsiteX4" fmla="*/ 2017933 w 2317956"/>
                <a:gd name="connsiteY4" fmla="*/ 600044 h 600044"/>
                <a:gd name="connsiteX5" fmla="*/ 36625 w 2317956"/>
                <a:gd name="connsiteY5" fmla="*/ 600043 h 600044"/>
                <a:gd name="connsiteX6" fmla="*/ 51024 w 2317956"/>
                <a:gd name="connsiteY6" fmla="*/ 595379 h 600044"/>
                <a:gd name="connsiteX7" fmla="*/ 141112 w 2317956"/>
                <a:gd name="connsiteY7" fmla="*/ 528599 h 600044"/>
                <a:gd name="connsiteX8" fmla="*/ 29881 w 2317956"/>
                <a:gd name="connsiteY8" fmla="*/ 103746 h 600044"/>
                <a:gd name="connsiteX9" fmla="*/ 2855 w 2317956"/>
                <a:gd name="connsiteY9" fmla="*/ 10319 h 600044"/>
                <a:gd name="connsiteX10" fmla="*/ 0 w 2317956"/>
                <a:gd name="connsiteY10" fmla="*/ 0 h 60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7956" h="600044">
                  <a:moveTo>
                    <a:pt x="0" y="0"/>
                  </a:moveTo>
                  <a:lnTo>
                    <a:pt x="2017934" y="0"/>
                  </a:lnTo>
                  <a:cubicBezTo>
                    <a:pt x="2183632" y="0"/>
                    <a:pt x="2317956" y="134324"/>
                    <a:pt x="2317956" y="300022"/>
                  </a:cubicBezTo>
                  <a:lnTo>
                    <a:pt x="2317955" y="300022"/>
                  </a:lnTo>
                  <a:cubicBezTo>
                    <a:pt x="2317955" y="465720"/>
                    <a:pt x="2183631" y="600044"/>
                    <a:pt x="2017933" y="600044"/>
                  </a:cubicBezTo>
                  <a:lnTo>
                    <a:pt x="36625" y="600043"/>
                  </a:lnTo>
                  <a:lnTo>
                    <a:pt x="51024" y="595379"/>
                  </a:lnTo>
                  <a:cubicBezTo>
                    <a:pt x="91012" y="578609"/>
                    <a:pt x="122805" y="556500"/>
                    <a:pt x="141112" y="528599"/>
                  </a:cubicBezTo>
                  <a:cubicBezTo>
                    <a:pt x="241034" y="335800"/>
                    <a:pt x="70109" y="211446"/>
                    <a:pt x="29881" y="103746"/>
                  </a:cubicBezTo>
                  <a:cubicBezTo>
                    <a:pt x="19824" y="76821"/>
                    <a:pt x="11447" y="44312"/>
                    <a:pt x="2855" y="1031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1C506B1B-7815-4206-E3FC-DCB13CC2E738}"/>
                </a:ext>
              </a:extLst>
            </p:cNvPr>
            <p:cNvSpPr txBox="1"/>
            <p:nvPr/>
          </p:nvSpPr>
          <p:spPr>
            <a:xfrm>
              <a:off x="4812472" y="1812027"/>
              <a:ext cx="1813764" cy="3319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主要研究内容</a:t>
              </a: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4EB38033-895E-3E6E-076C-D48BD8DCE4AA}"/>
                </a:ext>
              </a:extLst>
            </p:cNvPr>
            <p:cNvSpPr/>
            <p:nvPr/>
          </p:nvSpPr>
          <p:spPr>
            <a:xfrm>
              <a:off x="3974553" y="1719205"/>
              <a:ext cx="500077" cy="500077"/>
            </a:xfrm>
            <a:prstGeom prst="ellipse">
              <a:avLst/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FF224671-0146-3E63-3268-83F35BCF43DB}"/>
                </a:ext>
              </a:extLst>
            </p:cNvPr>
            <p:cNvSpPr txBox="1"/>
            <p:nvPr/>
          </p:nvSpPr>
          <p:spPr>
            <a:xfrm>
              <a:off x="3961416" y="1752227"/>
              <a:ext cx="538818" cy="434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278C9054-F332-9CF6-581C-DAF43A53834B}"/>
              </a:ext>
            </a:extLst>
          </p:cNvPr>
          <p:cNvGrpSpPr/>
          <p:nvPr/>
        </p:nvGrpSpPr>
        <p:grpSpPr>
          <a:xfrm>
            <a:off x="6908057" y="1695168"/>
            <a:ext cx="3968078" cy="879893"/>
            <a:chOff x="3911601" y="1669223"/>
            <a:chExt cx="2851769" cy="600044"/>
          </a:xfrm>
        </p:grpSpPr>
        <p:sp>
          <p:nvSpPr>
            <p:cNvPr id="73" name="任意多边形: 形状 72">
              <a:extLst>
                <a:ext uri="{FF2B5EF4-FFF2-40B4-BE49-F238E27FC236}">
                  <a16:creationId xmlns:a16="http://schemas.microsoft.com/office/drawing/2014/main" id="{746C6577-DFBD-D1EC-0F93-A4D145DD9BEB}"/>
                </a:ext>
              </a:extLst>
            </p:cNvPr>
            <p:cNvSpPr/>
            <p:nvPr/>
          </p:nvSpPr>
          <p:spPr>
            <a:xfrm>
              <a:off x="3911601" y="1669223"/>
              <a:ext cx="705823" cy="600043"/>
            </a:xfrm>
            <a:custGeom>
              <a:avLst/>
              <a:gdLst>
                <a:gd name="connsiteX0" fmla="*/ 300022 w 705823"/>
                <a:gd name="connsiteY0" fmla="*/ 0 h 600043"/>
                <a:gd name="connsiteX1" fmla="*/ 533814 w 705823"/>
                <a:gd name="connsiteY1" fmla="*/ 0 h 600043"/>
                <a:gd name="connsiteX2" fmla="*/ 536669 w 705823"/>
                <a:gd name="connsiteY2" fmla="*/ 10319 h 600043"/>
                <a:gd name="connsiteX3" fmla="*/ 563695 w 705823"/>
                <a:gd name="connsiteY3" fmla="*/ 103746 h 600043"/>
                <a:gd name="connsiteX4" fmla="*/ 674926 w 705823"/>
                <a:gd name="connsiteY4" fmla="*/ 528599 h 600043"/>
                <a:gd name="connsiteX5" fmla="*/ 584838 w 705823"/>
                <a:gd name="connsiteY5" fmla="*/ 595379 h 600043"/>
                <a:gd name="connsiteX6" fmla="*/ 570439 w 705823"/>
                <a:gd name="connsiteY6" fmla="*/ 600043 h 600043"/>
                <a:gd name="connsiteX7" fmla="*/ 300022 w 705823"/>
                <a:gd name="connsiteY7" fmla="*/ 600043 h 600043"/>
                <a:gd name="connsiteX8" fmla="*/ 6095 w 705823"/>
                <a:gd name="connsiteY8" fmla="*/ 360486 h 600043"/>
                <a:gd name="connsiteX9" fmla="*/ 0 w 705823"/>
                <a:gd name="connsiteY9" fmla="*/ 300022 h 600043"/>
                <a:gd name="connsiteX10" fmla="*/ 6095 w 705823"/>
                <a:gd name="connsiteY10" fmla="*/ 239557 h 600043"/>
                <a:gd name="connsiteX11" fmla="*/ 300022 w 705823"/>
                <a:gd name="connsiteY11" fmla="*/ 0 h 600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5823" h="600043">
                  <a:moveTo>
                    <a:pt x="300022" y="0"/>
                  </a:moveTo>
                  <a:lnTo>
                    <a:pt x="533814" y="0"/>
                  </a:lnTo>
                  <a:lnTo>
                    <a:pt x="536669" y="10319"/>
                  </a:lnTo>
                  <a:cubicBezTo>
                    <a:pt x="545261" y="44312"/>
                    <a:pt x="553638" y="76821"/>
                    <a:pt x="563695" y="103746"/>
                  </a:cubicBezTo>
                  <a:cubicBezTo>
                    <a:pt x="603923" y="211446"/>
                    <a:pt x="774848" y="335800"/>
                    <a:pt x="674926" y="528599"/>
                  </a:cubicBezTo>
                  <a:cubicBezTo>
                    <a:pt x="656619" y="556500"/>
                    <a:pt x="624826" y="578609"/>
                    <a:pt x="584838" y="595379"/>
                  </a:cubicBezTo>
                  <a:lnTo>
                    <a:pt x="570439" y="600043"/>
                  </a:lnTo>
                  <a:lnTo>
                    <a:pt x="300022" y="600043"/>
                  </a:lnTo>
                  <a:cubicBezTo>
                    <a:pt x="155036" y="600043"/>
                    <a:pt x="34071" y="497201"/>
                    <a:pt x="6095" y="360486"/>
                  </a:cubicBezTo>
                  <a:lnTo>
                    <a:pt x="0" y="300022"/>
                  </a:lnTo>
                  <a:lnTo>
                    <a:pt x="6095" y="239557"/>
                  </a:lnTo>
                  <a:cubicBezTo>
                    <a:pt x="34071" y="102842"/>
                    <a:pt x="155036" y="0"/>
                    <a:pt x="300022" y="0"/>
                  </a:cubicBezTo>
                  <a:close/>
                </a:path>
              </a:pathLst>
            </a:custGeom>
            <a:solidFill>
              <a:srgbClr val="ACC4CE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任意多边形: 形状 73">
              <a:extLst>
                <a:ext uri="{FF2B5EF4-FFF2-40B4-BE49-F238E27FC236}">
                  <a16:creationId xmlns:a16="http://schemas.microsoft.com/office/drawing/2014/main" id="{71667656-515A-DDE9-A50B-FED970F7CABE}"/>
                </a:ext>
              </a:extLst>
            </p:cNvPr>
            <p:cNvSpPr/>
            <p:nvPr/>
          </p:nvSpPr>
          <p:spPr>
            <a:xfrm>
              <a:off x="4445414" y="1669223"/>
              <a:ext cx="2317956" cy="600044"/>
            </a:xfrm>
            <a:custGeom>
              <a:avLst/>
              <a:gdLst>
                <a:gd name="connsiteX0" fmla="*/ 0 w 2317956"/>
                <a:gd name="connsiteY0" fmla="*/ 0 h 600044"/>
                <a:gd name="connsiteX1" fmla="*/ 2017934 w 2317956"/>
                <a:gd name="connsiteY1" fmla="*/ 0 h 600044"/>
                <a:gd name="connsiteX2" fmla="*/ 2317956 w 2317956"/>
                <a:gd name="connsiteY2" fmla="*/ 300022 h 600044"/>
                <a:gd name="connsiteX3" fmla="*/ 2317955 w 2317956"/>
                <a:gd name="connsiteY3" fmla="*/ 300022 h 600044"/>
                <a:gd name="connsiteX4" fmla="*/ 2017933 w 2317956"/>
                <a:gd name="connsiteY4" fmla="*/ 600044 h 600044"/>
                <a:gd name="connsiteX5" fmla="*/ 36625 w 2317956"/>
                <a:gd name="connsiteY5" fmla="*/ 600043 h 600044"/>
                <a:gd name="connsiteX6" fmla="*/ 51024 w 2317956"/>
                <a:gd name="connsiteY6" fmla="*/ 595379 h 600044"/>
                <a:gd name="connsiteX7" fmla="*/ 141112 w 2317956"/>
                <a:gd name="connsiteY7" fmla="*/ 528599 h 600044"/>
                <a:gd name="connsiteX8" fmla="*/ 29881 w 2317956"/>
                <a:gd name="connsiteY8" fmla="*/ 103746 h 600044"/>
                <a:gd name="connsiteX9" fmla="*/ 2855 w 2317956"/>
                <a:gd name="connsiteY9" fmla="*/ 10319 h 600044"/>
                <a:gd name="connsiteX10" fmla="*/ 0 w 2317956"/>
                <a:gd name="connsiteY10" fmla="*/ 0 h 60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7956" h="600044">
                  <a:moveTo>
                    <a:pt x="0" y="0"/>
                  </a:moveTo>
                  <a:lnTo>
                    <a:pt x="2017934" y="0"/>
                  </a:lnTo>
                  <a:cubicBezTo>
                    <a:pt x="2183632" y="0"/>
                    <a:pt x="2317956" y="134324"/>
                    <a:pt x="2317956" y="300022"/>
                  </a:cubicBezTo>
                  <a:lnTo>
                    <a:pt x="2317955" y="300022"/>
                  </a:lnTo>
                  <a:cubicBezTo>
                    <a:pt x="2317955" y="465720"/>
                    <a:pt x="2183631" y="600044"/>
                    <a:pt x="2017933" y="600044"/>
                  </a:cubicBezTo>
                  <a:lnTo>
                    <a:pt x="36625" y="600043"/>
                  </a:lnTo>
                  <a:lnTo>
                    <a:pt x="51024" y="595379"/>
                  </a:lnTo>
                  <a:cubicBezTo>
                    <a:pt x="91012" y="578609"/>
                    <a:pt x="122805" y="556500"/>
                    <a:pt x="141112" y="528599"/>
                  </a:cubicBezTo>
                  <a:cubicBezTo>
                    <a:pt x="241034" y="335800"/>
                    <a:pt x="70109" y="211446"/>
                    <a:pt x="29881" y="103746"/>
                  </a:cubicBezTo>
                  <a:cubicBezTo>
                    <a:pt x="19824" y="76821"/>
                    <a:pt x="11447" y="44312"/>
                    <a:pt x="2855" y="1031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707B2336-6DA0-B9AC-A021-6F484B16436D}"/>
                </a:ext>
              </a:extLst>
            </p:cNvPr>
            <p:cNvSpPr txBox="1"/>
            <p:nvPr/>
          </p:nvSpPr>
          <p:spPr>
            <a:xfrm>
              <a:off x="4812472" y="1812027"/>
              <a:ext cx="1813764" cy="3319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研究方案</a:t>
              </a:r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445A483D-F837-C67C-1D87-F1BD13771C76}"/>
                </a:ext>
              </a:extLst>
            </p:cNvPr>
            <p:cNvSpPr/>
            <p:nvPr/>
          </p:nvSpPr>
          <p:spPr>
            <a:xfrm>
              <a:off x="3974553" y="1719205"/>
              <a:ext cx="500077" cy="500077"/>
            </a:xfrm>
            <a:prstGeom prst="ellipse">
              <a:avLst/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2685E50E-9D47-71D5-A91B-5527D350773F}"/>
                </a:ext>
              </a:extLst>
            </p:cNvPr>
            <p:cNvSpPr txBox="1"/>
            <p:nvPr/>
          </p:nvSpPr>
          <p:spPr>
            <a:xfrm>
              <a:off x="3955487" y="1752227"/>
              <a:ext cx="542807" cy="434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E60A0792-0C90-6B76-6877-D6B6B2745583}"/>
              </a:ext>
            </a:extLst>
          </p:cNvPr>
          <p:cNvGrpSpPr/>
          <p:nvPr/>
        </p:nvGrpSpPr>
        <p:grpSpPr>
          <a:xfrm>
            <a:off x="6928657" y="3020760"/>
            <a:ext cx="3936339" cy="869435"/>
            <a:chOff x="3911601" y="1669223"/>
            <a:chExt cx="2851769" cy="600044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77797B59-4D63-3AB2-7A65-9EA002E028F0}"/>
                </a:ext>
              </a:extLst>
            </p:cNvPr>
            <p:cNvSpPr/>
            <p:nvPr/>
          </p:nvSpPr>
          <p:spPr>
            <a:xfrm>
              <a:off x="3911601" y="1669223"/>
              <a:ext cx="705823" cy="600043"/>
            </a:xfrm>
            <a:custGeom>
              <a:avLst/>
              <a:gdLst>
                <a:gd name="connsiteX0" fmla="*/ 300022 w 705823"/>
                <a:gd name="connsiteY0" fmla="*/ 0 h 600043"/>
                <a:gd name="connsiteX1" fmla="*/ 533814 w 705823"/>
                <a:gd name="connsiteY1" fmla="*/ 0 h 600043"/>
                <a:gd name="connsiteX2" fmla="*/ 536669 w 705823"/>
                <a:gd name="connsiteY2" fmla="*/ 10319 h 600043"/>
                <a:gd name="connsiteX3" fmla="*/ 563695 w 705823"/>
                <a:gd name="connsiteY3" fmla="*/ 103746 h 600043"/>
                <a:gd name="connsiteX4" fmla="*/ 674926 w 705823"/>
                <a:gd name="connsiteY4" fmla="*/ 528599 h 600043"/>
                <a:gd name="connsiteX5" fmla="*/ 584838 w 705823"/>
                <a:gd name="connsiteY5" fmla="*/ 595379 h 600043"/>
                <a:gd name="connsiteX6" fmla="*/ 570439 w 705823"/>
                <a:gd name="connsiteY6" fmla="*/ 600043 h 600043"/>
                <a:gd name="connsiteX7" fmla="*/ 300022 w 705823"/>
                <a:gd name="connsiteY7" fmla="*/ 600043 h 600043"/>
                <a:gd name="connsiteX8" fmla="*/ 6095 w 705823"/>
                <a:gd name="connsiteY8" fmla="*/ 360486 h 600043"/>
                <a:gd name="connsiteX9" fmla="*/ 0 w 705823"/>
                <a:gd name="connsiteY9" fmla="*/ 300022 h 600043"/>
                <a:gd name="connsiteX10" fmla="*/ 6095 w 705823"/>
                <a:gd name="connsiteY10" fmla="*/ 239557 h 600043"/>
                <a:gd name="connsiteX11" fmla="*/ 300022 w 705823"/>
                <a:gd name="connsiteY11" fmla="*/ 0 h 600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5823" h="600043">
                  <a:moveTo>
                    <a:pt x="300022" y="0"/>
                  </a:moveTo>
                  <a:lnTo>
                    <a:pt x="533814" y="0"/>
                  </a:lnTo>
                  <a:lnTo>
                    <a:pt x="536669" y="10319"/>
                  </a:lnTo>
                  <a:cubicBezTo>
                    <a:pt x="545261" y="44312"/>
                    <a:pt x="553638" y="76821"/>
                    <a:pt x="563695" y="103746"/>
                  </a:cubicBezTo>
                  <a:cubicBezTo>
                    <a:pt x="603923" y="211446"/>
                    <a:pt x="774848" y="335800"/>
                    <a:pt x="674926" y="528599"/>
                  </a:cubicBezTo>
                  <a:cubicBezTo>
                    <a:pt x="656619" y="556500"/>
                    <a:pt x="624826" y="578609"/>
                    <a:pt x="584838" y="595379"/>
                  </a:cubicBezTo>
                  <a:lnTo>
                    <a:pt x="570439" y="600043"/>
                  </a:lnTo>
                  <a:lnTo>
                    <a:pt x="300022" y="600043"/>
                  </a:lnTo>
                  <a:cubicBezTo>
                    <a:pt x="155036" y="600043"/>
                    <a:pt x="34071" y="497201"/>
                    <a:pt x="6095" y="360486"/>
                  </a:cubicBezTo>
                  <a:lnTo>
                    <a:pt x="0" y="300022"/>
                  </a:lnTo>
                  <a:lnTo>
                    <a:pt x="6095" y="239557"/>
                  </a:lnTo>
                  <a:cubicBezTo>
                    <a:pt x="34071" y="102842"/>
                    <a:pt x="155036" y="0"/>
                    <a:pt x="300022" y="0"/>
                  </a:cubicBezTo>
                  <a:close/>
                </a:path>
              </a:pathLst>
            </a:custGeom>
            <a:solidFill>
              <a:srgbClr val="ACC4CE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42AA236E-2E93-D9AD-FD9F-FE91F517DCE0}"/>
                </a:ext>
              </a:extLst>
            </p:cNvPr>
            <p:cNvSpPr/>
            <p:nvPr/>
          </p:nvSpPr>
          <p:spPr>
            <a:xfrm>
              <a:off x="4445414" y="1669223"/>
              <a:ext cx="2317956" cy="600044"/>
            </a:xfrm>
            <a:custGeom>
              <a:avLst/>
              <a:gdLst>
                <a:gd name="connsiteX0" fmla="*/ 0 w 2317956"/>
                <a:gd name="connsiteY0" fmla="*/ 0 h 600044"/>
                <a:gd name="connsiteX1" fmla="*/ 2017934 w 2317956"/>
                <a:gd name="connsiteY1" fmla="*/ 0 h 600044"/>
                <a:gd name="connsiteX2" fmla="*/ 2317956 w 2317956"/>
                <a:gd name="connsiteY2" fmla="*/ 300022 h 600044"/>
                <a:gd name="connsiteX3" fmla="*/ 2317955 w 2317956"/>
                <a:gd name="connsiteY3" fmla="*/ 300022 h 600044"/>
                <a:gd name="connsiteX4" fmla="*/ 2017933 w 2317956"/>
                <a:gd name="connsiteY4" fmla="*/ 600044 h 600044"/>
                <a:gd name="connsiteX5" fmla="*/ 36625 w 2317956"/>
                <a:gd name="connsiteY5" fmla="*/ 600043 h 600044"/>
                <a:gd name="connsiteX6" fmla="*/ 51024 w 2317956"/>
                <a:gd name="connsiteY6" fmla="*/ 595379 h 600044"/>
                <a:gd name="connsiteX7" fmla="*/ 141112 w 2317956"/>
                <a:gd name="connsiteY7" fmla="*/ 528599 h 600044"/>
                <a:gd name="connsiteX8" fmla="*/ 29881 w 2317956"/>
                <a:gd name="connsiteY8" fmla="*/ 103746 h 600044"/>
                <a:gd name="connsiteX9" fmla="*/ 2855 w 2317956"/>
                <a:gd name="connsiteY9" fmla="*/ 10319 h 600044"/>
                <a:gd name="connsiteX10" fmla="*/ 0 w 2317956"/>
                <a:gd name="connsiteY10" fmla="*/ 0 h 60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7956" h="600044">
                  <a:moveTo>
                    <a:pt x="0" y="0"/>
                  </a:moveTo>
                  <a:lnTo>
                    <a:pt x="2017934" y="0"/>
                  </a:lnTo>
                  <a:cubicBezTo>
                    <a:pt x="2183632" y="0"/>
                    <a:pt x="2317956" y="134324"/>
                    <a:pt x="2317956" y="300022"/>
                  </a:cubicBezTo>
                  <a:lnTo>
                    <a:pt x="2317955" y="300022"/>
                  </a:lnTo>
                  <a:cubicBezTo>
                    <a:pt x="2317955" y="465720"/>
                    <a:pt x="2183631" y="600044"/>
                    <a:pt x="2017933" y="600044"/>
                  </a:cubicBezTo>
                  <a:lnTo>
                    <a:pt x="36625" y="600043"/>
                  </a:lnTo>
                  <a:lnTo>
                    <a:pt x="51024" y="595379"/>
                  </a:lnTo>
                  <a:cubicBezTo>
                    <a:pt x="91012" y="578609"/>
                    <a:pt x="122805" y="556500"/>
                    <a:pt x="141112" y="528599"/>
                  </a:cubicBezTo>
                  <a:cubicBezTo>
                    <a:pt x="241034" y="335800"/>
                    <a:pt x="70109" y="211446"/>
                    <a:pt x="29881" y="103746"/>
                  </a:cubicBezTo>
                  <a:cubicBezTo>
                    <a:pt x="19824" y="76821"/>
                    <a:pt x="11447" y="44312"/>
                    <a:pt x="2855" y="1031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8B02802-D9BB-7F1D-D40D-CA6BFC2EF921}"/>
                </a:ext>
              </a:extLst>
            </p:cNvPr>
            <p:cNvSpPr txBox="1"/>
            <p:nvPr/>
          </p:nvSpPr>
          <p:spPr>
            <a:xfrm>
              <a:off x="4812472" y="1812027"/>
              <a:ext cx="1813764" cy="3319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进度安排</a:t>
              </a: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6E384F8D-F609-3D8A-7CD1-57BF0CED455B}"/>
                </a:ext>
              </a:extLst>
            </p:cNvPr>
            <p:cNvSpPr/>
            <p:nvPr/>
          </p:nvSpPr>
          <p:spPr>
            <a:xfrm>
              <a:off x="3974553" y="1719205"/>
              <a:ext cx="500077" cy="500077"/>
            </a:xfrm>
            <a:prstGeom prst="ellipse">
              <a:avLst/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C904040-93D8-408A-2F91-04FC524311D8}"/>
                </a:ext>
              </a:extLst>
            </p:cNvPr>
            <p:cNvSpPr txBox="1"/>
            <p:nvPr/>
          </p:nvSpPr>
          <p:spPr>
            <a:xfrm>
              <a:off x="3955487" y="1752227"/>
              <a:ext cx="501585" cy="434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859B82C-11AA-F1BA-C49E-DBD92E664A6B}"/>
              </a:ext>
            </a:extLst>
          </p:cNvPr>
          <p:cNvGrpSpPr/>
          <p:nvPr/>
        </p:nvGrpSpPr>
        <p:grpSpPr>
          <a:xfrm>
            <a:off x="6917518" y="4282033"/>
            <a:ext cx="3958617" cy="898029"/>
            <a:chOff x="3911601" y="1669223"/>
            <a:chExt cx="2850143" cy="600044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89E92F0-FE7A-A4C9-62A0-40310A783BD0}"/>
                </a:ext>
              </a:extLst>
            </p:cNvPr>
            <p:cNvSpPr/>
            <p:nvPr/>
          </p:nvSpPr>
          <p:spPr>
            <a:xfrm>
              <a:off x="3911601" y="1669223"/>
              <a:ext cx="705823" cy="600043"/>
            </a:xfrm>
            <a:custGeom>
              <a:avLst/>
              <a:gdLst>
                <a:gd name="connsiteX0" fmla="*/ 300022 w 705823"/>
                <a:gd name="connsiteY0" fmla="*/ 0 h 600043"/>
                <a:gd name="connsiteX1" fmla="*/ 533814 w 705823"/>
                <a:gd name="connsiteY1" fmla="*/ 0 h 600043"/>
                <a:gd name="connsiteX2" fmla="*/ 536669 w 705823"/>
                <a:gd name="connsiteY2" fmla="*/ 10319 h 600043"/>
                <a:gd name="connsiteX3" fmla="*/ 563695 w 705823"/>
                <a:gd name="connsiteY3" fmla="*/ 103746 h 600043"/>
                <a:gd name="connsiteX4" fmla="*/ 674926 w 705823"/>
                <a:gd name="connsiteY4" fmla="*/ 528599 h 600043"/>
                <a:gd name="connsiteX5" fmla="*/ 584838 w 705823"/>
                <a:gd name="connsiteY5" fmla="*/ 595379 h 600043"/>
                <a:gd name="connsiteX6" fmla="*/ 570439 w 705823"/>
                <a:gd name="connsiteY6" fmla="*/ 600043 h 600043"/>
                <a:gd name="connsiteX7" fmla="*/ 300022 w 705823"/>
                <a:gd name="connsiteY7" fmla="*/ 600043 h 600043"/>
                <a:gd name="connsiteX8" fmla="*/ 6095 w 705823"/>
                <a:gd name="connsiteY8" fmla="*/ 360486 h 600043"/>
                <a:gd name="connsiteX9" fmla="*/ 0 w 705823"/>
                <a:gd name="connsiteY9" fmla="*/ 300022 h 600043"/>
                <a:gd name="connsiteX10" fmla="*/ 6095 w 705823"/>
                <a:gd name="connsiteY10" fmla="*/ 239557 h 600043"/>
                <a:gd name="connsiteX11" fmla="*/ 300022 w 705823"/>
                <a:gd name="connsiteY11" fmla="*/ 0 h 600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5823" h="600043">
                  <a:moveTo>
                    <a:pt x="300022" y="0"/>
                  </a:moveTo>
                  <a:lnTo>
                    <a:pt x="533814" y="0"/>
                  </a:lnTo>
                  <a:lnTo>
                    <a:pt x="536669" y="10319"/>
                  </a:lnTo>
                  <a:cubicBezTo>
                    <a:pt x="545261" y="44312"/>
                    <a:pt x="553638" y="76821"/>
                    <a:pt x="563695" y="103746"/>
                  </a:cubicBezTo>
                  <a:cubicBezTo>
                    <a:pt x="603923" y="211446"/>
                    <a:pt x="774848" y="335800"/>
                    <a:pt x="674926" y="528599"/>
                  </a:cubicBezTo>
                  <a:cubicBezTo>
                    <a:pt x="656619" y="556500"/>
                    <a:pt x="624826" y="578609"/>
                    <a:pt x="584838" y="595379"/>
                  </a:cubicBezTo>
                  <a:lnTo>
                    <a:pt x="570439" y="600043"/>
                  </a:lnTo>
                  <a:lnTo>
                    <a:pt x="300022" y="600043"/>
                  </a:lnTo>
                  <a:cubicBezTo>
                    <a:pt x="155036" y="600043"/>
                    <a:pt x="34071" y="497201"/>
                    <a:pt x="6095" y="360486"/>
                  </a:cubicBezTo>
                  <a:lnTo>
                    <a:pt x="0" y="300022"/>
                  </a:lnTo>
                  <a:lnTo>
                    <a:pt x="6095" y="239557"/>
                  </a:lnTo>
                  <a:cubicBezTo>
                    <a:pt x="34071" y="102842"/>
                    <a:pt x="155036" y="0"/>
                    <a:pt x="300022" y="0"/>
                  </a:cubicBezTo>
                  <a:close/>
                </a:path>
              </a:pathLst>
            </a:custGeom>
            <a:solidFill>
              <a:srgbClr val="ACC4CE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7C04DD3B-6014-ECB2-F3E9-8D13933CDBA3}"/>
                </a:ext>
              </a:extLst>
            </p:cNvPr>
            <p:cNvSpPr/>
            <p:nvPr/>
          </p:nvSpPr>
          <p:spPr>
            <a:xfrm>
              <a:off x="4443788" y="1669223"/>
              <a:ext cx="2317956" cy="600044"/>
            </a:xfrm>
            <a:custGeom>
              <a:avLst/>
              <a:gdLst>
                <a:gd name="connsiteX0" fmla="*/ 0 w 2317956"/>
                <a:gd name="connsiteY0" fmla="*/ 0 h 600044"/>
                <a:gd name="connsiteX1" fmla="*/ 2017934 w 2317956"/>
                <a:gd name="connsiteY1" fmla="*/ 0 h 600044"/>
                <a:gd name="connsiteX2" fmla="*/ 2317956 w 2317956"/>
                <a:gd name="connsiteY2" fmla="*/ 300022 h 600044"/>
                <a:gd name="connsiteX3" fmla="*/ 2317955 w 2317956"/>
                <a:gd name="connsiteY3" fmla="*/ 300022 h 600044"/>
                <a:gd name="connsiteX4" fmla="*/ 2017933 w 2317956"/>
                <a:gd name="connsiteY4" fmla="*/ 600044 h 600044"/>
                <a:gd name="connsiteX5" fmla="*/ 36625 w 2317956"/>
                <a:gd name="connsiteY5" fmla="*/ 600043 h 600044"/>
                <a:gd name="connsiteX6" fmla="*/ 51024 w 2317956"/>
                <a:gd name="connsiteY6" fmla="*/ 595379 h 600044"/>
                <a:gd name="connsiteX7" fmla="*/ 141112 w 2317956"/>
                <a:gd name="connsiteY7" fmla="*/ 528599 h 600044"/>
                <a:gd name="connsiteX8" fmla="*/ 29881 w 2317956"/>
                <a:gd name="connsiteY8" fmla="*/ 103746 h 600044"/>
                <a:gd name="connsiteX9" fmla="*/ 2855 w 2317956"/>
                <a:gd name="connsiteY9" fmla="*/ 10319 h 600044"/>
                <a:gd name="connsiteX10" fmla="*/ 0 w 2317956"/>
                <a:gd name="connsiteY10" fmla="*/ 0 h 60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7956" h="600044">
                  <a:moveTo>
                    <a:pt x="0" y="0"/>
                  </a:moveTo>
                  <a:lnTo>
                    <a:pt x="2017934" y="0"/>
                  </a:lnTo>
                  <a:cubicBezTo>
                    <a:pt x="2183632" y="0"/>
                    <a:pt x="2317956" y="134324"/>
                    <a:pt x="2317956" y="300022"/>
                  </a:cubicBezTo>
                  <a:lnTo>
                    <a:pt x="2317955" y="300022"/>
                  </a:lnTo>
                  <a:cubicBezTo>
                    <a:pt x="2317955" y="465720"/>
                    <a:pt x="2183631" y="600044"/>
                    <a:pt x="2017933" y="600044"/>
                  </a:cubicBezTo>
                  <a:lnTo>
                    <a:pt x="36625" y="600043"/>
                  </a:lnTo>
                  <a:lnTo>
                    <a:pt x="51024" y="595379"/>
                  </a:lnTo>
                  <a:cubicBezTo>
                    <a:pt x="91012" y="578609"/>
                    <a:pt x="122805" y="556500"/>
                    <a:pt x="141112" y="528599"/>
                  </a:cubicBezTo>
                  <a:cubicBezTo>
                    <a:pt x="241034" y="335800"/>
                    <a:pt x="70109" y="211446"/>
                    <a:pt x="29881" y="103746"/>
                  </a:cubicBezTo>
                  <a:cubicBezTo>
                    <a:pt x="19824" y="76821"/>
                    <a:pt x="11447" y="44312"/>
                    <a:pt x="2855" y="1031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rgbClr val="ACC4CE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50909 w 5916899"/>
                        <a:gd name="connsiteY0" fmla="*/ 2765497 h 4919748"/>
                        <a:gd name="connsiteX1" fmla="*/ 2590909 w 5916899"/>
                        <a:gd name="connsiteY1" fmla="*/ 2057200 h 4919748"/>
                        <a:gd name="connsiteX2" fmla="*/ 4184759 w 5916899"/>
                        <a:gd name="connsiteY2" fmla="*/ 72 h 4919748"/>
                        <a:gd name="connsiteX3" fmla="*/ 5105509 w 5916899"/>
                        <a:gd name="connsiteY3" fmla="*/ 1876497 h 4919748"/>
                        <a:gd name="connsiteX4" fmla="*/ 5740510 w 5916899"/>
                        <a:gd name="connsiteY4" fmla="*/ 4301925 h 4919748"/>
                        <a:gd name="connsiteX5" fmla="*/ 2724259 w 5916899"/>
                        <a:gd name="connsiteY5" fmla="*/ 4791147 h 4919748"/>
                        <a:gd name="connsiteX6" fmla="*/ 50909 w 5916899"/>
                        <a:gd name="connsiteY6" fmla="*/ 2765497 h 4919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16899" h="4919748" extrusionOk="0">
                          <a:moveTo>
                            <a:pt x="50909" y="2765497"/>
                          </a:moveTo>
                          <a:cubicBezTo>
                            <a:pt x="430406" y="1445520"/>
                            <a:pt x="2107424" y="2499804"/>
                            <a:pt x="2590909" y="2057200"/>
                          </a:cubicBezTo>
                          <a:cubicBezTo>
                            <a:pt x="3280913" y="1544681"/>
                            <a:pt x="2848102" y="12754"/>
                            <a:pt x="4184759" y="72"/>
                          </a:cubicBezTo>
                          <a:cubicBezTo>
                            <a:pt x="5404656" y="53437"/>
                            <a:pt x="4862411" y="1335938"/>
                            <a:pt x="5105509" y="1876497"/>
                          </a:cubicBezTo>
                          <a:cubicBezTo>
                            <a:pt x="5231061" y="2434384"/>
                            <a:pt x="6336643" y="3213533"/>
                            <a:pt x="5740510" y="4301925"/>
                          </a:cubicBezTo>
                          <a:cubicBezTo>
                            <a:pt x="5482424" y="4958018"/>
                            <a:pt x="3702110" y="4986335"/>
                            <a:pt x="2724259" y="4791147"/>
                          </a:cubicBezTo>
                          <a:cubicBezTo>
                            <a:pt x="1533134" y="4497886"/>
                            <a:pt x="-443319" y="4151569"/>
                            <a:pt x="50909" y="276549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AF2AE6F9-5077-2B52-505D-096EB11226E6}"/>
                </a:ext>
              </a:extLst>
            </p:cNvPr>
            <p:cNvSpPr txBox="1"/>
            <p:nvPr/>
          </p:nvSpPr>
          <p:spPr>
            <a:xfrm>
              <a:off x="4810637" y="1812618"/>
              <a:ext cx="1813764" cy="3319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r>
                <a:rPr lang="zh-CN" altLang="en-US" dirty="0">
                  <a:sym typeface="+mn-lt"/>
                </a:rPr>
                <a:t>课程所需条件</a:t>
              </a: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E445F675-2F47-CA4A-F688-E5DD99729DFA}"/>
                </a:ext>
              </a:extLst>
            </p:cNvPr>
            <p:cNvSpPr/>
            <p:nvPr/>
          </p:nvSpPr>
          <p:spPr>
            <a:xfrm>
              <a:off x="3974553" y="1719205"/>
              <a:ext cx="500077" cy="500077"/>
            </a:xfrm>
            <a:prstGeom prst="ellipse">
              <a:avLst/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7AF1B2C-8C9F-FDE1-8609-FE19E64BC140}"/>
                </a:ext>
              </a:extLst>
            </p:cNvPr>
            <p:cNvSpPr txBox="1"/>
            <p:nvPr/>
          </p:nvSpPr>
          <p:spPr>
            <a:xfrm>
              <a:off x="3955487" y="1752227"/>
              <a:ext cx="501585" cy="434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MiSans Semibold" panose="00000700000000000000" pitchFamily="2" charset="-122"/>
                  <a:ea typeface="MiSans Semibold" panose="00000700000000000000" pitchFamily="2" charset="-122"/>
                </a:rPr>
                <a:t>06</a:t>
              </a:r>
              <a:endParaRPr lang="zh-CN" altLang="en-US" sz="28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666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298368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课程所需条件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99578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06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90D5542D-48DC-B017-7177-980FFAC91E31}"/>
              </a:ext>
            </a:extLst>
          </p:cNvPr>
          <p:cNvSpPr/>
          <p:nvPr/>
        </p:nvSpPr>
        <p:spPr>
          <a:xfrm>
            <a:off x="3585704" y="1934028"/>
            <a:ext cx="6507871" cy="3251200"/>
          </a:xfrm>
          <a:prstGeom prst="roundRect">
            <a:avLst>
              <a:gd name="adj" fmla="val 0"/>
            </a:avLst>
          </a:pr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6DA9B51-E5E8-8B09-08BF-FB6D6828D251}"/>
              </a:ext>
            </a:extLst>
          </p:cNvPr>
          <p:cNvSpPr/>
          <p:nvPr/>
        </p:nvSpPr>
        <p:spPr>
          <a:xfrm>
            <a:off x="1636254" y="1934028"/>
            <a:ext cx="1949450" cy="3251200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659DC30-A6B4-B912-C84F-ABE643635A16}"/>
              </a:ext>
            </a:extLst>
          </p:cNvPr>
          <p:cNvSpPr txBox="1"/>
          <p:nvPr/>
        </p:nvSpPr>
        <p:spPr>
          <a:xfrm>
            <a:off x="5421576" y="2288789"/>
            <a:ext cx="6093969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rt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前端技术 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(HTML,CSS)</a:t>
            </a:r>
            <a:endParaRPr lang="en-US" altLang="zh-CN" sz="24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3A6B9EE9-3FB4-34E4-AF3A-C0EF37908EBA}"/>
              </a:ext>
            </a:extLst>
          </p:cNvPr>
          <p:cNvGrpSpPr/>
          <p:nvPr/>
        </p:nvGrpSpPr>
        <p:grpSpPr>
          <a:xfrm>
            <a:off x="3230178" y="2310860"/>
            <a:ext cx="729514" cy="2497535"/>
            <a:chOff x="4022374" y="2213428"/>
            <a:chExt cx="729514" cy="2497535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426A3DD5-BBAE-0DAA-52EB-45019365DC63}"/>
                </a:ext>
              </a:extLst>
            </p:cNvPr>
            <p:cNvGrpSpPr/>
            <p:nvPr/>
          </p:nvGrpSpPr>
          <p:grpSpPr>
            <a:xfrm>
              <a:off x="4022374" y="2213428"/>
              <a:ext cx="729514" cy="193247"/>
              <a:chOff x="3802743" y="2259422"/>
              <a:chExt cx="1168776" cy="309607"/>
            </a:xfrm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7DA8876E-3B79-638D-8D10-92AB9E288969}"/>
                  </a:ext>
                </a:extLst>
              </p:cNvPr>
              <p:cNvSpPr/>
              <p:nvPr/>
            </p:nvSpPr>
            <p:spPr>
              <a:xfrm>
                <a:off x="3802743" y="2315670"/>
                <a:ext cx="253359" cy="253359"/>
              </a:xfrm>
              <a:prstGeom prst="ellipse">
                <a:avLst/>
              </a:prstGeom>
              <a:solidFill>
                <a:srgbClr val="ACC4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B45AEEDC-E598-DD16-6817-A7C840C4DD5A}"/>
                  </a:ext>
                </a:extLst>
              </p:cNvPr>
              <p:cNvSpPr/>
              <p:nvPr/>
            </p:nvSpPr>
            <p:spPr>
              <a:xfrm>
                <a:off x="4718160" y="2315670"/>
                <a:ext cx="253359" cy="25335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任意多边形: 形状 7">
                <a:extLst>
                  <a:ext uri="{FF2B5EF4-FFF2-40B4-BE49-F238E27FC236}">
                    <a16:creationId xmlns:a16="http://schemas.microsoft.com/office/drawing/2014/main" id="{5E934857-1BB7-2C31-BD93-417EDB0DA984}"/>
                  </a:ext>
                </a:extLst>
              </p:cNvPr>
              <p:cNvSpPr/>
              <p:nvPr/>
            </p:nvSpPr>
            <p:spPr>
              <a:xfrm>
                <a:off x="3912151" y="2259422"/>
                <a:ext cx="944594" cy="194208"/>
              </a:xfrm>
              <a:custGeom>
                <a:avLst/>
                <a:gdLst>
                  <a:gd name="connsiteX0" fmla="*/ 0 w 932688"/>
                  <a:gd name="connsiteY0" fmla="*/ 201663 h 201663"/>
                  <a:gd name="connsiteX1" fmla="*/ 502920 w 932688"/>
                  <a:gd name="connsiteY1" fmla="*/ 495 h 201663"/>
                  <a:gd name="connsiteX2" fmla="*/ 932688 w 932688"/>
                  <a:gd name="connsiteY2" fmla="*/ 155943 h 201663"/>
                  <a:gd name="connsiteX0" fmla="*/ 0 w 932688"/>
                  <a:gd name="connsiteY0" fmla="*/ 196929 h 196929"/>
                  <a:gd name="connsiteX1" fmla="*/ 436245 w 932688"/>
                  <a:gd name="connsiteY1" fmla="*/ 524 h 196929"/>
                  <a:gd name="connsiteX2" fmla="*/ 932688 w 932688"/>
                  <a:gd name="connsiteY2" fmla="*/ 151209 h 196929"/>
                  <a:gd name="connsiteX0" fmla="*/ 0 w 932688"/>
                  <a:gd name="connsiteY0" fmla="*/ 194562 h 194562"/>
                  <a:gd name="connsiteX1" fmla="*/ 457676 w 932688"/>
                  <a:gd name="connsiteY1" fmla="*/ 539 h 194562"/>
                  <a:gd name="connsiteX2" fmla="*/ 932688 w 932688"/>
                  <a:gd name="connsiteY2" fmla="*/ 148842 h 194562"/>
                  <a:gd name="connsiteX0" fmla="*/ 0 w 944594"/>
                  <a:gd name="connsiteY0" fmla="*/ 194399 h 194399"/>
                  <a:gd name="connsiteX1" fmla="*/ 457676 w 944594"/>
                  <a:gd name="connsiteY1" fmla="*/ 376 h 194399"/>
                  <a:gd name="connsiteX2" fmla="*/ 944594 w 944594"/>
                  <a:gd name="connsiteY2" fmla="*/ 184397 h 194399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4594" h="194208">
                    <a:moveTo>
                      <a:pt x="0" y="194208"/>
                    </a:moveTo>
                    <a:cubicBezTo>
                      <a:pt x="173736" y="97434"/>
                      <a:pt x="256985" y="5424"/>
                      <a:pt x="457676" y="185"/>
                    </a:cubicBezTo>
                    <a:cubicBezTo>
                      <a:pt x="701230" y="-5054"/>
                      <a:pt x="807434" y="102672"/>
                      <a:pt x="944594" y="184206"/>
                    </a:cubicBezTo>
                  </a:path>
                </a:pathLst>
              </a:custGeom>
              <a:noFill/>
              <a:ln w="76200" cap="rnd">
                <a:gradFill flip="none" rotWithShape="1">
                  <a:gsLst>
                    <a:gs pos="100000">
                      <a:srgbClr val="626566"/>
                    </a:gs>
                    <a:gs pos="0">
                      <a:schemeClr val="tx1">
                        <a:lumMod val="65000"/>
                        <a:lumOff val="35000"/>
                      </a:schemeClr>
                    </a:gs>
                    <a:gs pos="51000">
                      <a:srgbClr val="ACC4C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45E0D14C-DB58-5094-EFBC-57920140562F}"/>
                </a:ext>
              </a:extLst>
            </p:cNvPr>
            <p:cNvGrpSpPr/>
            <p:nvPr/>
          </p:nvGrpSpPr>
          <p:grpSpPr>
            <a:xfrm>
              <a:off x="4022374" y="2789500"/>
              <a:ext cx="729514" cy="193247"/>
              <a:chOff x="3802743" y="2259422"/>
              <a:chExt cx="1168776" cy="309607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6C292328-5F52-A68B-0E4C-B7B8D3F4C0A6}"/>
                  </a:ext>
                </a:extLst>
              </p:cNvPr>
              <p:cNvSpPr/>
              <p:nvPr/>
            </p:nvSpPr>
            <p:spPr>
              <a:xfrm>
                <a:off x="3802743" y="2315670"/>
                <a:ext cx="253359" cy="253359"/>
              </a:xfrm>
              <a:prstGeom prst="ellipse">
                <a:avLst/>
              </a:prstGeom>
              <a:solidFill>
                <a:srgbClr val="ACC4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8E76BC0E-F42B-8DC7-8543-5087773744A6}"/>
                  </a:ext>
                </a:extLst>
              </p:cNvPr>
              <p:cNvSpPr/>
              <p:nvPr/>
            </p:nvSpPr>
            <p:spPr>
              <a:xfrm>
                <a:off x="4718160" y="2315670"/>
                <a:ext cx="253359" cy="25335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06C835C3-3D8A-ABBD-6DD9-C1AEFEBDA9AA}"/>
                  </a:ext>
                </a:extLst>
              </p:cNvPr>
              <p:cNvSpPr/>
              <p:nvPr/>
            </p:nvSpPr>
            <p:spPr>
              <a:xfrm>
                <a:off x="3912151" y="2259422"/>
                <a:ext cx="944594" cy="194208"/>
              </a:xfrm>
              <a:custGeom>
                <a:avLst/>
                <a:gdLst>
                  <a:gd name="connsiteX0" fmla="*/ 0 w 932688"/>
                  <a:gd name="connsiteY0" fmla="*/ 201663 h 201663"/>
                  <a:gd name="connsiteX1" fmla="*/ 502920 w 932688"/>
                  <a:gd name="connsiteY1" fmla="*/ 495 h 201663"/>
                  <a:gd name="connsiteX2" fmla="*/ 932688 w 932688"/>
                  <a:gd name="connsiteY2" fmla="*/ 155943 h 201663"/>
                  <a:gd name="connsiteX0" fmla="*/ 0 w 932688"/>
                  <a:gd name="connsiteY0" fmla="*/ 196929 h 196929"/>
                  <a:gd name="connsiteX1" fmla="*/ 436245 w 932688"/>
                  <a:gd name="connsiteY1" fmla="*/ 524 h 196929"/>
                  <a:gd name="connsiteX2" fmla="*/ 932688 w 932688"/>
                  <a:gd name="connsiteY2" fmla="*/ 151209 h 196929"/>
                  <a:gd name="connsiteX0" fmla="*/ 0 w 932688"/>
                  <a:gd name="connsiteY0" fmla="*/ 194562 h 194562"/>
                  <a:gd name="connsiteX1" fmla="*/ 457676 w 932688"/>
                  <a:gd name="connsiteY1" fmla="*/ 539 h 194562"/>
                  <a:gd name="connsiteX2" fmla="*/ 932688 w 932688"/>
                  <a:gd name="connsiteY2" fmla="*/ 148842 h 194562"/>
                  <a:gd name="connsiteX0" fmla="*/ 0 w 944594"/>
                  <a:gd name="connsiteY0" fmla="*/ 194399 h 194399"/>
                  <a:gd name="connsiteX1" fmla="*/ 457676 w 944594"/>
                  <a:gd name="connsiteY1" fmla="*/ 376 h 194399"/>
                  <a:gd name="connsiteX2" fmla="*/ 944594 w 944594"/>
                  <a:gd name="connsiteY2" fmla="*/ 184397 h 194399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4594" h="194208">
                    <a:moveTo>
                      <a:pt x="0" y="194208"/>
                    </a:moveTo>
                    <a:cubicBezTo>
                      <a:pt x="173736" y="97434"/>
                      <a:pt x="256985" y="5424"/>
                      <a:pt x="457676" y="185"/>
                    </a:cubicBezTo>
                    <a:cubicBezTo>
                      <a:pt x="701230" y="-5054"/>
                      <a:pt x="807434" y="102672"/>
                      <a:pt x="944594" y="184206"/>
                    </a:cubicBezTo>
                  </a:path>
                </a:pathLst>
              </a:custGeom>
              <a:noFill/>
              <a:ln w="76200" cap="rnd">
                <a:gradFill flip="none" rotWithShape="1">
                  <a:gsLst>
                    <a:gs pos="100000">
                      <a:srgbClr val="626566"/>
                    </a:gs>
                    <a:gs pos="0">
                      <a:schemeClr val="tx1">
                        <a:lumMod val="65000"/>
                        <a:lumOff val="35000"/>
                      </a:schemeClr>
                    </a:gs>
                    <a:gs pos="51000">
                      <a:srgbClr val="ACC4C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C4D83FDB-20FA-972B-61A1-E6573A57F76A}"/>
                </a:ext>
              </a:extLst>
            </p:cNvPr>
            <p:cNvGrpSpPr/>
            <p:nvPr/>
          </p:nvGrpSpPr>
          <p:grpSpPr>
            <a:xfrm>
              <a:off x="4022374" y="3365572"/>
              <a:ext cx="729514" cy="193247"/>
              <a:chOff x="3802743" y="2259422"/>
              <a:chExt cx="1168776" cy="309607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DD1D4F19-4888-AC92-4FFB-62BEBF2BA7A1}"/>
                  </a:ext>
                </a:extLst>
              </p:cNvPr>
              <p:cNvSpPr/>
              <p:nvPr/>
            </p:nvSpPr>
            <p:spPr>
              <a:xfrm>
                <a:off x="3802743" y="2315670"/>
                <a:ext cx="253359" cy="253359"/>
              </a:xfrm>
              <a:prstGeom prst="ellipse">
                <a:avLst/>
              </a:prstGeom>
              <a:solidFill>
                <a:srgbClr val="ACC4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56A50092-9B6F-C8F2-5D8B-8DDC1B1EAB47}"/>
                  </a:ext>
                </a:extLst>
              </p:cNvPr>
              <p:cNvSpPr/>
              <p:nvPr/>
            </p:nvSpPr>
            <p:spPr>
              <a:xfrm>
                <a:off x="4718160" y="2315670"/>
                <a:ext cx="253359" cy="25335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DDB05F6-4FD0-4E23-C5B9-7CEA974B1B9A}"/>
                  </a:ext>
                </a:extLst>
              </p:cNvPr>
              <p:cNvSpPr/>
              <p:nvPr/>
            </p:nvSpPr>
            <p:spPr>
              <a:xfrm>
                <a:off x="3912151" y="2259422"/>
                <a:ext cx="944594" cy="194208"/>
              </a:xfrm>
              <a:custGeom>
                <a:avLst/>
                <a:gdLst>
                  <a:gd name="connsiteX0" fmla="*/ 0 w 932688"/>
                  <a:gd name="connsiteY0" fmla="*/ 201663 h 201663"/>
                  <a:gd name="connsiteX1" fmla="*/ 502920 w 932688"/>
                  <a:gd name="connsiteY1" fmla="*/ 495 h 201663"/>
                  <a:gd name="connsiteX2" fmla="*/ 932688 w 932688"/>
                  <a:gd name="connsiteY2" fmla="*/ 155943 h 201663"/>
                  <a:gd name="connsiteX0" fmla="*/ 0 w 932688"/>
                  <a:gd name="connsiteY0" fmla="*/ 196929 h 196929"/>
                  <a:gd name="connsiteX1" fmla="*/ 436245 w 932688"/>
                  <a:gd name="connsiteY1" fmla="*/ 524 h 196929"/>
                  <a:gd name="connsiteX2" fmla="*/ 932688 w 932688"/>
                  <a:gd name="connsiteY2" fmla="*/ 151209 h 196929"/>
                  <a:gd name="connsiteX0" fmla="*/ 0 w 932688"/>
                  <a:gd name="connsiteY0" fmla="*/ 194562 h 194562"/>
                  <a:gd name="connsiteX1" fmla="*/ 457676 w 932688"/>
                  <a:gd name="connsiteY1" fmla="*/ 539 h 194562"/>
                  <a:gd name="connsiteX2" fmla="*/ 932688 w 932688"/>
                  <a:gd name="connsiteY2" fmla="*/ 148842 h 194562"/>
                  <a:gd name="connsiteX0" fmla="*/ 0 w 944594"/>
                  <a:gd name="connsiteY0" fmla="*/ 194399 h 194399"/>
                  <a:gd name="connsiteX1" fmla="*/ 457676 w 944594"/>
                  <a:gd name="connsiteY1" fmla="*/ 376 h 194399"/>
                  <a:gd name="connsiteX2" fmla="*/ 944594 w 944594"/>
                  <a:gd name="connsiteY2" fmla="*/ 184397 h 194399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4594" h="194208">
                    <a:moveTo>
                      <a:pt x="0" y="194208"/>
                    </a:moveTo>
                    <a:cubicBezTo>
                      <a:pt x="173736" y="97434"/>
                      <a:pt x="256985" y="5424"/>
                      <a:pt x="457676" y="185"/>
                    </a:cubicBezTo>
                    <a:cubicBezTo>
                      <a:pt x="701230" y="-5054"/>
                      <a:pt x="807434" y="102672"/>
                      <a:pt x="944594" y="184206"/>
                    </a:cubicBezTo>
                  </a:path>
                </a:pathLst>
              </a:custGeom>
              <a:noFill/>
              <a:ln w="76200" cap="rnd">
                <a:gradFill flip="none" rotWithShape="1">
                  <a:gsLst>
                    <a:gs pos="100000">
                      <a:srgbClr val="626566"/>
                    </a:gs>
                    <a:gs pos="0">
                      <a:schemeClr val="tx1">
                        <a:lumMod val="65000"/>
                        <a:lumOff val="35000"/>
                      </a:schemeClr>
                    </a:gs>
                    <a:gs pos="51000">
                      <a:srgbClr val="ACC4C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2495A008-4BC2-A794-3226-9E15AE37292C}"/>
                </a:ext>
              </a:extLst>
            </p:cNvPr>
            <p:cNvGrpSpPr/>
            <p:nvPr/>
          </p:nvGrpSpPr>
          <p:grpSpPr>
            <a:xfrm>
              <a:off x="4022374" y="3941644"/>
              <a:ext cx="729514" cy="193247"/>
              <a:chOff x="3802743" y="2259422"/>
              <a:chExt cx="1168776" cy="309607"/>
            </a:xfrm>
          </p:grpSpPr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C42588CE-1F9D-81C2-6261-C319E8289702}"/>
                  </a:ext>
                </a:extLst>
              </p:cNvPr>
              <p:cNvSpPr/>
              <p:nvPr/>
            </p:nvSpPr>
            <p:spPr>
              <a:xfrm>
                <a:off x="3802743" y="2315670"/>
                <a:ext cx="253359" cy="253359"/>
              </a:xfrm>
              <a:prstGeom prst="ellipse">
                <a:avLst/>
              </a:prstGeom>
              <a:solidFill>
                <a:srgbClr val="ACC4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09587F8E-D0FE-1EFC-7389-CB39A560BA7C}"/>
                  </a:ext>
                </a:extLst>
              </p:cNvPr>
              <p:cNvSpPr/>
              <p:nvPr/>
            </p:nvSpPr>
            <p:spPr>
              <a:xfrm>
                <a:off x="4718160" y="2315670"/>
                <a:ext cx="253359" cy="25335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4BC5915A-6D68-7B52-A155-5D27809E5C03}"/>
                  </a:ext>
                </a:extLst>
              </p:cNvPr>
              <p:cNvSpPr/>
              <p:nvPr/>
            </p:nvSpPr>
            <p:spPr>
              <a:xfrm>
                <a:off x="3912151" y="2259422"/>
                <a:ext cx="944594" cy="194208"/>
              </a:xfrm>
              <a:custGeom>
                <a:avLst/>
                <a:gdLst>
                  <a:gd name="connsiteX0" fmla="*/ 0 w 932688"/>
                  <a:gd name="connsiteY0" fmla="*/ 201663 h 201663"/>
                  <a:gd name="connsiteX1" fmla="*/ 502920 w 932688"/>
                  <a:gd name="connsiteY1" fmla="*/ 495 h 201663"/>
                  <a:gd name="connsiteX2" fmla="*/ 932688 w 932688"/>
                  <a:gd name="connsiteY2" fmla="*/ 155943 h 201663"/>
                  <a:gd name="connsiteX0" fmla="*/ 0 w 932688"/>
                  <a:gd name="connsiteY0" fmla="*/ 196929 h 196929"/>
                  <a:gd name="connsiteX1" fmla="*/ 436245 w 932688"/>
                  <a:gd name="connsiteY1" fmla="*/ 524 h 196929"/>
                  <a:gd name="connsiteX2" fmla="*/ 932688 w 932688"/>
                  <a:gd name="connsiteY2" fmla="*/ 151209 h 196929"/>
                  <a:gd name="connsiteX0" fmla="*/ 0 w 932688"/>
                  <a:gd name="connsiteY0" fmla="*/ 194562 h 194562"/>
                  <a:gd name="connsiteX1" fmla="*/ 457676 w 932688"/>
                  <a:gd name="connsiteY1" fmla="*/ 539 h 194562"/>
                  <a:gd name="connsiteX2" fmla="*/ 932688 w 932688"/>
                  <a:gd name="connsiteY2" fmla="*/ 148842 h 194562"/>
                  <a:gd name="connsiteX0" fmla="*/ 0 w 944594"/>
                  <a:gd name="connsiteY0" fmla="*/ 194399 h 194399"/>
                  <a:gd name="connsiteX1" fmla="*/ 457676 w 944594"/>
                  <a:gd name="connsiteY1" fmla="*/ 376 h 194399"/>
                  <a:gd name="connsiteX2" fmla="*/ 944594 w 944594"/>
                  <a:gd name="connsiteY2" fmla="*/ 184397 h 194399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4594" h="194208">
                    <a:moveTo>
                      <a:pt x="0" y="194208"/>
                    </a:moveTo>
                    <a:cubicBezTo>
                      <a:pt x="173736" y="97434"/>
                      <a:pt x="256985" y="5424"/>
                      <a:pt x="457676" y="185"/>
                    </a:cubicBezTo>
                    <a:cubicBezTo>
                      <a:pt x="701230" y="-5054"/>
                      <a:pt x="807434" y="102672"/>
                      <a:pt x="944594" y="184206"/>
                    </a:cubicBezTo>
                  </a:path>
                </a:pathLst>
              </a:custGeom>
              <a:noFill/>
              <a:ln w="76200" cap="rnd">
                <a:gradFill flip="none" rotWithShape="1">
                  <a:gsLst>
                    <a:gs pos="100000">
                      <a:srgbClr val="626566"/>
                    </a:gs>
                    <a:gs pos="0">
                      <a:schemeClr val="tx1">
                        <a:lumMod val="65000"/>
                        <a:lumOff val="35000"/>
                      </a:schemeClr>
                    </a:gs>
                    <a:gs pos="51000">
                      <a:srgbClr val="ACC4C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B8FE7C77-4E35-ADFF-AFC1-309A7C414778}"/>
                </a:ext>
              </a:extLst>
            </p:cNvPr>
            <p:cNvGrpSpPr/>
            <p:nvPr/>
          </p:nvGrpSpPr>
          <p:grpSpPr>
            <a:xfrm>
              <a:off x="4022374" y="4517716"/>
              <a:ext cx="729514" cy="193247"/>
              <a:chOff x="3802743" y="2259422"/>
              <a:chExt cx="1168776" cy="309607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C086B1F3-36C2-6499-4507-D725300C85C2}"/>
                  </a:ext>
                </a:extLst>
              </p:cNvPr>
              <p:cNvSpPr/>
              <p:nvPr/>
            </p:nvSpPr>
            <p:spPr>
              <a:xfrm>
                <a:off x="3802743" y="2315670"/>
                <a:ext cx="253359" cy="253359"/>
              </a:xfrm>
              <a:prstGeom prst="ellipse">
                <a:avLst/>
              </a:prstGeom>
              <a:solidFill>
                <a:srgbClr val="ACC4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椭圆 42">
                <a:extLst>
                  <a:ext uri="{FF2B5EF4-FFF2-40B4-BE49-F238E27FC236}">
                    <a16:creationId xmlns:a16="http://schemas.microsoft.com/office/drawing/2014/main" id="{A5D7FAA1-B57F-DD3B-4FC7-54894A8A4D8B}"/>
                  </a:ext>
                </a:extLst>
              </p:cNvPr>
              <p:cNvSpPr/>
              <p:nvPr/>
            </p:nvSpPr>
            <p:spPr>
              <a:xfrm>
                <a:off x="4718160" y="2315670"/>
                <a:ext cx="253359" cy="253359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44E5DFC0-0C35-47E3-99C4-64B5C7D81432}"/>
                  </a:ext>
                </a:extLst>
              </p:cNvPr>
              <p:cNvSpPr/>
              <p:nvPr/>
            </p:nvSpPr>
            <p:spPr>
              <a:xfrm>
                <a:off x="3912151" y="2259422"/>
                <a:ext cx="944594" cy="194208"/>
              </a:xfrm>
              <a:custGeom>
                <a:avLst/>
                <a:gdLst>
                  <a:gd name="connsiteX0" fmla="*/ 0 w 932688"/>
                  <a:gd name="connsiteY0" fmla="*/ 201663 h 201663"/>
                  <a:gd name="connsiteX1" fmla="*/ 502920 w 932688"/>
                  <a:gd name="connsiteY1" fmla="*/ 495 h 201663"/>
                  <a:gd name="connsiteX2" fmla="*/ 932688 w 932688"/>
                  <a:gd name="connsiteY2" fmla="*/ 155943 h 201663"/>
                  <a:gd name="connsiteX0" fmla="*/ 0 w 932688"/>
                  <a:gd name="connsiteY0" fmla="*/ 196929 h 196929"/>
                  <a:gd name="connsiteX1" fmla="*/ 436245 w 932688"/>
                  <a:gd name="connsiteY1" fmla="*/ 524 h 196929"/>
                  <a:gd name="connsiteX2" fmla="*/ 932688 w 932688"/>
                  <a:gd name="connsiteY2" fmla="*/ 151209 h 196929"/>
                  <a:gd name="connsiteX0" fmla="*/ 0 w 932688"/>
                  <a:gd name="connsiteY0" fmla="*/ 194562 h 194562"/>
                  <a:gd name="connsiteX1" fmla="*/ 457676 w 932688"/>
                  <a:gd name="connsiteY1" fmla="*/ 539 h 194562"/>
                  <a:gd name="connsiteX2" fmla="*/ 932688 w 932688"/>
                  <a:gd name="connsiteY2" fmla="*/ 148842 h 194562"/>
                  <a:gd name="connsiteX0" fmla="*/ 0 w 944594"/>
                  <a:gd name="connsiteY0" fmla="*/ 194399 h 194399"/>
                  <a:gd name="connsiteX1" fmla="*/ 457676 w 944594"/>
                  <a:gd name="connsiteY1" fmla="*/ 376 h 194399"/>
                  <a:gd name="connsiteX2" fmla="*/ 944594 w 944594"/>
                  <a:gd name="connsiteY2" fmla="*/ 184397 h 194399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  <a:gd name="connsiteX0" fmla="*/ 0 w 944594"/>
                  <a:gd name="connsiteY0" fmla="*/ 194208 h 194208"/>
                  <a:gd name="connsiteX1" fmla="*/ 457676 w 944594"/>
                  <a:gd name="connsiteY1" fmla="*/ 185 h 194208"/>
                  <a:gd name="connsiteX2" fmla="*/ 944594 w 944594"/>
                  <a:gd name="connsiteY2" fmla="*/ 184206 h 194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44594" h="194208">
                    <a:moveTo>
                      <a:pt x="0" y="194208"/>
                    </a:moveTo>
                    <a:cubicBezTo>
                      <a:pt x="173736" y="97434"/>
                      <a:pt x="256985" y="5424"/>
                      <a:pt x="457676" y="185"/>
                    </a:cubicBezTo>
                    <a:cubicBezTo>
                      <a:pt x="701230" y="-5054"/>
                      <a:pt x="807434" y="102672"/>
                      <a:pt x="944594" y="184206"/>
                    </a:cubicBezTo>
                  </a:path>
                </a:pathLst>
              </a:custGeom>
              <a:noFill/>
              <a:ln w="76200" cap="rnd">
                <a:gradFill flip="none" rotWithShape="1">
                  <a:gsLst>
                    <a:gs pos="100000">
                      <a:srgbClr val="626566"/>
                    </a:gs>
                    <a:gs pos="0">
                      <a:schemeClr val="tx1">
                        <a:lumMod val="65000"/>
                        <a:lumOff val="35000"/>
                      </a:schemeClr>
                    </a:gs>
                    <a:gs pos="51000">
                      <a:srgbClr val="ACC4CE"/>
                    </a:gs>
                  </a:gsLst>
                  <a:lin ang="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73B9C568-735D-7373-0CD9-42D7E215E2BE}"/>
              </a:ext>
            </a:extLst>
          </p:cNvPr>
          <p:cNvSpPr txBox="1"/>
          <p:nvPr/>
        </p:nvSpPr>
        <p:spPr>
          <a:xfrm>
            <a:off x="5421576" y="2960202"/>
            <a:ext cx="6093969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rt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后端技术 </a:t>
            </a:r>
            <a:r>
              <a:rPr lang="en-US" altLang="zh-CN" sz="2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(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Spring Boot</a:t>
            </a:r>
            <a:r>
              <a:rPr lang="en-US" altLang="zh-CN" sz="2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)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7E14B20-95E3-80BC-EFEE-C180F2B48B56}"/>
              </a:ext>
            </a:extLst>
          </p:cNvPr>
          <p:cNvSpPr txBox="1"/>
          <p:nvPr/>
        </p:nvSpPr>
        <p:spPr>
          <a:xfrm>
            <a:off x="5421576" y="3568306"/>
            <a:ext cx="6093969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rt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数据库开发 </a:t>
            </a:r>
            <a:r>
              <a:rPr lang="en-US" altLang="zh-CN" sz="2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(MySQL)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EBF26C9-B258-221D-8B3D-2C53E2535958}"/>
              </a:ext>
            </a:extLst>
          </p:cNvPr>
          <p:cNvSpPr txBox="1"/>
          <p:nvPr/>
        </p:nvSpPr>
        <p:spPr>
          <a:xfrm>
            <a:off x="5421576" y="4155310"/>
            <a:ext cx="6093969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rtl="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2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编译器 </a:t>
            </a:r>
            <a:r>
              <a:rPr lang="en-US" altLang="zh-CN" sz="2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(IDEA)</a:t>
            </a:r>
          </a:p>
        </p:txBody>
      </p:sp>
    </p:spTree>
    <p:extLst>
      <p:ext uri="{BB962C8B-B14F-4D97-AF65-F5344CB8AC3E}">
        <p14:creationId xmlns:p14="http://schemas.microsoft.com/office/powerpoint/2010/main" val="181999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>
            <a:extLst>
              <a:ext uri="{FF2B5EF4-FFF2-40B4-BE49-F238E27FC236}">
                <a16:creationId xmlns:a16="http://schemas.microsoft.com/office/drawing/2014/main" id="{18B79EAC-640F-3EBA-F844-757EE05054FA}"/>
              </a:ext>
            </a:extLst>
          </p:cNvPr>
          <p:cNvSpPr/>
          <p:nvPr/>
        </p:nvSpPr>
        <p:spPr>
          <a:xfrm>
            <a:off x="5496455" y="332622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EA25E90-8E61-C3CC-28AF-59BF914F4DF0}"/>
              </a:ext>
            </a:extLst>
          </p:cNvPr>
          <p:cNvSpPr/>
          <p:nvPr/>
        </p:nvSpPr>
        <p:spPr>
          <a:xfrm>
            <a:off x="332367" y="1858928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CA72B0F-8246-EA02-8282-26EF3ECAE326}"/>
              </a:ext>
            </a:extLst>
          </p:cNvPr>
          <p:cNvSpPr/>
          <p:nvPr/>
        </p:nvSpPr>
        <p:spPr>
          <a:xfrm>
            <a:off x="7908370" y="3070453"/>
            <a:ext cx="4749122" cy="4749122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2E55F28-F6AE-D8CB-1E45-63694F396A90}"/>
              </a:ext>
            </a:extLst>
          </p:cNvPr>
          <p:cNvSpPr/>
          <p:nvPr/>
        </p:nvSpPr>
        <p:spPr>
          <a:xfrm>
            <a:off x="10034987" y="224830"/>
            <a:ext cx="2157013" cy="5220184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1A14FA7B-F5AE-455B-D1A8-D9F8F5E06FBE}"/>
              </a:ext>
            </a:extLst>
          </p:cNvPr>
          <p:cNvSpPr/>
          <p:nvPr/>
        </p:nvSpPr>
        <p:spPr>
          <a:xfrm rot="10800000">
            <a:off x="0" y="3631775"/>
            <a:ext cx="12192000" cy="3226225"/>
          </a:xfrm>
          <a:custGeom>
            <a:avLst/>
            <a:gdLst>
              <a:gd name="connsiteX0" fmla="*/ 0 w 12192000"/>
              <a:gd name="connsiteY0" fmla="*/ 0 h 3226225"/>
              <a:gd name="connsiteX1" fmla="*/ 12192000 w 12192000"/>
              <a:gd name="connsiteY1" fmla="*/ 0 h 3226225"/>
              <a:gd name="connsiteX2" fmla="*/ 12192000 w 12192000"/>
              <a:gd name="connsiteY2" fmla="*/ 2168977 h 3226225"/>
              <a:gd name="connsiteX3" fmla="*/ 12011849 w 12192000"/>
              <a:gd name="connsiteY3" fmla="*/ 2411307 h 3226225"/>
              <a:gd name="connsiteX4" fmla="*/ 10706100 w 12192000"/>
              <a:gd name="connsiteY4" fmla="*/ 3225800 h 3226225"/>
              <a:gd name="connsiteX5" fmla="*/ 7543800 w 12192000"/>
              <a:gd name="connsiteY5" fmla="*/ 1663700 h 3226225"/>
              <a:gd name="connsiteX6" fmla="*/ 4330701 w 12192000"/>
              <a:gd name="connsiteY6" fmla="*/ 1587500 h 3226225"/>
              <a:gd name="connsiteX7" fmla="*/ 3238500 w 12192000"/>
              <a:gd name="connsiteY7" fmla="*/ 622300 h 3226225"/>
              <a:gd name="connsiteX8" fmla="*/ 2095500 w 12192000"/>
              <a:gd name="connsiteY8" fmla="*/ 1079500 h 3226225"/>
              <a:gd name="connsiteX9" fmla="*/ 660400 w 12192000"/>
              <a:gd name="connsiteY9" fmla="*/ 812800 h 3226225"/>
              <a:gd name="connsiteX10" fmla="*/ 19292 w 12192000"/>
              <a:gd name="connsiteY10" fmla="*/ 1302971 h 3226225"/>
              <a:gd name="connsiteX11" fmla="*/ 0 w 12192000"/>
              <a:gd name="connsiteY11" fmla="*/ 1328149 h 322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3226225">
                <a:moveTo>
                  <a:pt x="0" y="0"/>
                </a:moveTo>
                <a:lnTo>
                  <a:pt x="12192000" y="0"/>
                </a:lnTo>
                <a:lnTo>
                  <a:pt x="12192000" y="2168977"/>
                </a:lnTo>
                <a:lnTo>
                  <a:pt x="12011849" y="2411307"/>
                </a:lnTo>
                <a:cubicBezTo>
                  <a:pt x="11646776" y="2870183"/>
                  <a:pt x="11236589" y="3208602"/>
                  <a:pt x="10706100" y="3225800"/>
                </a:cubicBezTo>
                <a:cubicBezTo>
                  <a:pt x="9857317" y="3253317"/>
                  <a:pt x="8606367" y="1936750"/>
                  <a:pt x="7543800" y="1663700"/>
                </a:cubicBezTo>
                <a:cubicBezTo>
                  <a:pt x="6481233" y="1390650"/>
                  <a:pt x="5048250" y="1761067"/>
                  <a:pt x="4330701" y="1587500"/>
                </a:cubicBezTo>
                <a:cubicBezTo>
                  <a:pt x="3613150" y="1413933"/>
                  <a:pt x="3611033" y="706967"/>
                  <a:pt x="3238500" y="622300"/>
                </a:cubicBezTo>
                <a:cubicBezTo>
                  <a:pt x="2865967" y="537633"/>
                  <a:pt x="2525183" y="1047750"/>
                  <a:pt x="2095500" y="1079500"/>
                </a:cubicBezTo>
                <a:cubicBezTo>
                  <a:pt x="1665817" y="1111250"/>
                  <a:pt x="1060450" y="700617"/>
                  <a:pt x="660400" y="812800"/>
                </a:cubicBezTo>
                <a:cubicBezTo>
                  <a:pt x="410369" y="882915"/>
                  <a:pt x="206226" y="1070851"/>
                  <a:pt x="19292" y="1302971"/>
                </a:cubicBezTo>
                <a:lnTo>
                  <a:pt x="0" y="1328149"/>
                </a:ln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 descr="51PPT模板网，幻灯片演示模板及素材免费下载！&#10;51PPT模板网 唯一访问网址：www.51pptmoban.com">
            <a:extLst>
              <a:ext uri="{FF2B5EF4-FFF2-40B4-BE49-F238E27FC236}">
                <a16:creationId xmlns:a16="http://schemas.microsoft.com/office/drawing/2014/main" id="{6B1F2F0B-9D8F-DF28-38A0-814271663E3C}"/>
              </a:ext>
            </a:extLst>
          </p:cNvPr>
          <p:cNvSpPr/>
          <p:nvPr/>
        </p:nvSpPr>
        <p:spPr>
          <a:xfrm>
            <a:off x="1" y="0"/>
            <a:ext cx="7289799" cy="2931842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B1D947D-5146-A61B-7F34-E54F60E3916D}"/>
              </a:ext>
            </a:extLst>
          </p:cNvPr>
          <p:cNvSpPr/>
          <p:nvPr/>
        </p:nvSpPr>
        <p:spPr>
          <a:xfrm>
            <a:off x="-304800" y="-419100"/>
            <a:ext cx="5175700" cy="2331245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C2F5E89-1344-8D90-8D1C-AC67F6C2D76D}"/>
              </a:ext>
            </a:extLst>
          </p:cNvPr>
          <p:cNvSpPr/>
          <p:nvPr/>
        </p:nvSpPr>
        <p:spPr>
          <a:xfrm>
            <a:off x="-952500" y="4774545"/>
            <a:ext cx="13462000" cy="168672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4BCD603-7FAB-6304-55B4-B875ADA41B0F}"/>
              </a:ext>
            </a:extLst>
          </p:cNvPr>
          <p:cNvSpPr txBox="1"/>
          <p:nvPr/>
        </p:nvSpPr>
        <p:spPr>
          <a:xfrm>
            <a:off x="4787983" y="2101850"/>
            <a:ext cx="595547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感谢老师聆听指导！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055F1C8-5D71-08CA-0F59-B14098D9E7CF}"/>
              </a:ext>
            </a:extLst>
          </p:cNvPr>
          <p:cNvSpPr/>
          <p:nvPr/>
        </p:nvSpPr>
        <p:spPr>
          <a:xfrm>
            <a:off x="9309100" y="-228600"/>
            <a:ext cx="3657600" cy="46609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CE7D1F4-C680-FCF7-4595-E4BD9A4CC764}"/>
              </a:ext>
            </a:extLst>
          </p:cNvPr>
          <p:cNvSpPr txBox="1"/>
          <p:nvPr/>
        </p:nvSpPr>
        <p:spPr>
          <a:xfrm>
            <a:off x="5698954" y="1605753"/>
            <a:ext cx="3781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ea typeface="华文中宋" panose="02010600040101010101" pitchFamily="2" charset="-122"/>
              </a:rPr>
              <a:t>Graduation thesis defense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ea typeface="华文中宋" panose="02010600040101010101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336E433-6F58-B584-9737-EAA0BD017279}"/>
              </a:ext>
            </a:extLst>
          </p:cNvPr>
          <p:cNvGrpSpPr/>
          <p:nvPr/>
        </p:nvGrpSpPr>
        <p:grpSpPr>
          <a:xfrm>
            <a:off x="1214585" y="4628371"/>
            <a:ext cx="10365022" cy="473612"/>
            <a:chOff x="4304453" y="6118580"/>
            <a:chExt cx="2339593" cy="27469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0E9BD55-2B86-00C5-43B8-4C87D81BAD11}"/>
                </a:ext>
              </a:extLst>
            </p:cNvPr>
            <p:cNvSpPr txBox="1"/>
            <p:nvPr/>
          </p:nvSpPr>
          <p:spPr>
            <a:xfrm>
              <a:off x="4304453" y="6120150"/>
              <a:ext cx="656139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汇报人：贾梦婷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18916A4-73B5-20AD-B3FB-0AA7DA791061}"/>
                </a:ext>
              </a:extLst>
            </p:cNvPr>
            <p:cNvSpPr txBox="1"/>
            <p:nvPr/>
          </p:nvSpPr>
          <p:spPr>
            <a:xfrm>
              <a:off x="5888527" y="6118580"/>
              <a:ext cx="755519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时间：</a:t>
              </a:r>
              <a:r>
                <a:rPr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2023.11.04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+mn-lt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21CF8B3-F01E-E6D0-85E8-288851C9E085}"/>
                </a:ext>
              </a:extLst>
            </p:cNvPr>
            <p:cNvSpPr txBox="1"/>
            <p:nvPr/>
          </p:nvSpPr>
          <p:spPr>
            <a:xfrm>
              <a:off x="5087642" y="6125509"/>
              <a:ext cx="708124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1200" b="1">
                  <a:gradFill flip="none" rotWithShape="1">
                    <a:gsLst>
                      <a:gs pos="1000">
                        <a:srgbClr val="BB9F64"/>
                      </a:gs>
                      <a:gs pos="100000">
                        <a:srgbClr val="BB9F64"/>
                      </a:gs>
                      <a:gs pos="61000">
                        <a:srgbClr val="FFF0AE"/>
                      </a:gs>
                    </a:gsLst>
                    <a:lin ang="5400000" scaled="1"/>
                    <a:tileRect/>
                  </a:gradFill>
                  <a:latin typeface="+mn-ea"/>
                  <a:ea typeface="+mn-ea"/>
                  <a:cs typeface="+mn-ea"/>
                </a:defRPr>
              </a:lvl1pPr>
            </a:lstStyle>
            <a:p>
              <a:pPr algn="l"/>
              <a:r>
                <a:rPr lang="zh-CN" alt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+mn-lt"/>
                </a:rPr>
                <a:t>指导教师：张志平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9740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FEA25E90-8E61-C3CC-28AF-59BF914F4DF0}"/>
              </a:ext>
            </a:extLst>
          </p:cNvPr>
          <p:cNvSpPr/>
          <p:nvPr/>
        </p:nvSpPr>
        <p:spPr>
          <a:xfrm>
            <a:off x="561039" y="2712924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8B79EAC-640F-3EBA-F844-757EE05054FA}"/>
              </a:ext>
            </a:extLst>
          </p:cNvPr>
          <p:cNvSpPr/>
          <p:nvPr/>
        </p:nvSpPr>
        <p:spPr>
          <a:xfrm>
            <a:off x="4419991" y="-2688365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CA72B0F-8246-EA02-8282-26EF3ECAE326}"/>
              </a:ext>
            </a:extLst>
          </p:cNvPr>
          <p:cNvSpPr/>
          <p:nvPr/>
        </p:nvSpPr>
        <p:spPr>
          <a:xfrm>
            <a:off x="7138226" y="3960869"/>
            <a:ext cx="6170487" cy="6170487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2E55F28-F6AE-D8CB-1E45-63694F396A90}"/>
              </a:ext>
            </a:extLst>
          </p:cNvPr>
          <p:cNvSpPr/>
          <p:nvPr/>
        </p:nvSpPr>
        <p:spPr>
          <a:xfrm>
            <a:off x="10426159" y="224830"/>
            <a:ext cx="1765841" cy="4273509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63F2FE16-E16F-1D87-C556-9B091D384B8D}"/>
              </a:ext>
            </a:extLst>
          </p:cNvPr>
          <p:cNvSpPr/>
          <p:nvPr/>
        </p:nvSpPr>
        <p:spPr>
          <a:xfrm rot="10800000">
            <a:off x="0" y="4973815"/>
            <a:ext cx="6604000" cy="1898698"/>
          </a:xfrm>
          <a:custGeom>
            <a:avLst/>
            <a:gdLst>
              <a:gd name="connsiteX0" fmla="*/ 7331648 w 8817548"/>
              <a:gd name="connsiteY0" fmla="*/ 2534684 h 2535109"/>
              <a:gd name="connsiteX1" fmla="*/ 4169348 w 8817548"/>
              <a:gd name="connsiteY1" fmla="*/ 972584 h 2535109"/>
              <a:gd name="connsiteX2" fmla="*/ 956249 w 8817548"/>
              <a:gd name="connsiteY2" fmla="*/ 896384 h 2535109"/>
              <a:gd name="connsiteX3" fmla="*/ 41688 w 8817548"/>
              <a:gd name="connsiteY3" fmla="*/ 36824 h 2535109"/>
              <a:gd name="connsiteX4" fmla="*/ 0 w 8817548"/>
              <a:gd name="connsiteY4" fmla="*/ 0 h 2535109"/>
              <a:gd name="connsiteX5" fmla="*/ 8817548 w 8817548"/>
              <a:gd name="connsiteY5" fmla="*/ 0 h 2535109"/>
              <a:gd name="connsiteX6" fmla="*/ 8817548 w 8817548"/>
              <a:gd name="connsiteY6" fmla="*/ 1477861 h 2535109"/>
              <a:gd name="connsiteX7" fmla="*/ 8637397 w 8817548"/>
              <a:gd name="connsiteY7" fmla="*/ 1720191 h 2535109"/>
              <a:gd name="connsiteX8" fmla="*/ 7331648 w 8817548"/>
              <a:gd name="connsiteY8" fmla="*/ 2534684 h 2535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17548" h="2535109">
                <a:moveTo>
                  <a:pt x="7331648" y="2534684"/>
                </a:moveTo>
                <a:cubicBezTo>
                  <a:pt x="6482865" y="2562201"/>
                  <a:pt x="5231915" y="1245634"/>
                  <a:pt x="4169348" y="972584"/>
                </a:cubicBezTo>
                <a:cubicBezTo>
                  <a:pt x="3106781" y="699534"/>
                  <a:pt x="1673798" y="1069951"/>
                  <a:pt x="956249" y="896384"/>
                </a:cubicBezTo>
                <a:cubicBezTo>
                  <a:pt x="373239" y="755361"/>
                  <a:pt x="262527" y="262211"/>
                  <a:pt x="41688" y="36824"/>
                </a:cubicBezTo>
                <a:lnTo>
                  <a:pt x="0" y="0"/>
                </a:lnTo>
                <a:lnTo>
                  <a:pt x="8817548" y="0"/>
                </a:lnTo>
                <a:lnTo>
                  <a:pt x="8817548" y="1477861"/>
                </a:lnTo>
                <a:lnTo>
                  <a:pt x="8637397" y="1720191"/>
                </a:lnTo>
                <a:cubicBezTo>
                  <a:pt x="8272324" y="2179067"/>
                  <a:pt x="7862137" y="2517486"/>
                  <a:pt x="7331648" y="2534684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6B1F2F0B-9D8F-DF28-38A0-814271663E3C}"/>
              </a:ext>
            </a:extLst>
          </p:cNvPr>
          <p:cNvSpPr/>
          <p:nvPr/>
        </p:nvSpPr>
        <p:spPr>
          <a:xfrm>
            <a:off x="2" y="0"/>
            <a:ext cx="4150394" cy="1669223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B1D947D-5146-A61B-7F34-E54F60E3916D}"/>
              </a:ext>
            </a:extLst>
          </p:cNvPr>
          <p:cNvSpPr/>
          <p:nvPr/>
        </p:nvSpPr>
        <p:spPr>
          <a:xfrm>
            <a:off x="-304800" y="-419099"/>
            <a:ext cx="3483429" cy="1569010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C2F5E89-1344-8D90-8D1C-AC67F6C2D76D}"/>
              </a:ext>
            </a:extLst>
          </p:cNvPr>
          <p:cNvSpPr/>
          <p:nvPr/>
        </p:nvSpPr>
        <p:spPr>
          <a:xfrm>
            <a:off x="-74487" y="5785685"/>
            <a:ext cx="7264537" cy="91021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055F1C8-5D71-08CA-0F59-B14098D9E7CF}"/>
              </a:ext>
            </a:extLst>
          </p:cNvPr>
          <p:cNvSpPr/>
          <p:nvPr/>
        </p:nvSpPr>
        <p:spPr>
          <a:xfrm>
            <a:off x="9854102" y="-228600"/>
            <a:ext cx="3112597" cy="39664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BB94F80-FBCF-6F54-9E6C-25FC6DA047CE}"/>
              </a:ext>
            </a:extLst>
          </p:cNvPr>
          <p:cNvSpPr/>
          <p:nvPr/>
        </p:nvSpPr>
        <p:spPr>
          <a:xfrm>
            <a:off x="4839664" y="1740336"/>
            <a:ext cx="356856" cy="35685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3126D1A-8991-985C-0C84-A9EDFFF171FB}"/>
              </a:ext>
            </a:extLst>
          </p:cNvPr>
          <p:cNvSpPr/>
          <p:nvPr/>
        </p:nvSpPr>
        <p:spPr>
          <a:xfrm>
            <a:off x="3593641" y="3499054"/>
            <a:ext cx="4950125" cy="637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ACC4CE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50909 w 5916899"/>
                      <a:gd name="connsiteY0" fmla="*/ 2765497 h 4919748"/>
                      <a:gd name="connsiteX1" fmla="*/ 2590909 w 5916899"/>
                      <a:gd name="connsiteY1" fmla="*/ 2057200 h 4919748"/>
                      <a:gd name="connsiteX2" fmla="*/ 4184759 w 5916899"/>
                      <a:gd name="connsiteY2" fmla="*/ 72 h 4919748"/>
                      <a:gd name="connsiteX3" fmla="*/ 5105509 w 5916899"/>
                      <a:gd name="connsiteY3" fmla="*/ 1876497 h 4919748"/>
                      <a:gd name="connsiteX4" fmla="*/ 5740510 w 5916899"/>
                      <a:gd name="connsiteY4" fmla="*/ 4301925 h 4919748"/>
                      <a:gd name="connsiteX5" fmla="*/ 2724259 w 5916899"/>
                      <a:gd name="connsiteY5" fmla="*/ 4791147 h 4919748"/>
                      <a:gd name="connsiteX6" fmla="*/ 50909 w 5916899"/>
                      <a:gd name="connsiteY6" fmla="*/ 2765497 h 4919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16899" h="4919748" extrusionOk="0">
                        <a:moveTo>
                          <a:pt x="50909" y="2765497"/>
                        </a:moveTo>
                        <a:cubicBezTo>
                          <a:pt x="430406" y="1445520"/>
                          <a:pt x="2107424" y="2499804"/>
                          <a:pt x="2590909" y="2057200"/>
                        </a:cubicBezTo>
                        <a:cubicBezTo>
                          <a:pt x="3280913" y="1544681"/>
                          <a:pt x="2848102" y="12754"/>
                          <a:pt x="4184759" y="72"/>
                        </a:cubicBezTo>
                        <a:cubicBezTo>
                          <a:pt x="5404656" y="53437"/>
                          <a:pt x="4862411" y="1335938"/>
                          <a:pt x="5105509" y="1876497"/>
                        </a:cubicBezTo>
                        <a:cubicBezTo>
                          <a:pt x="5231061" y="2434384"/>
                          <a:pt x="6336643" y="3213533"/>
                          <a:pt x="5740510" y="4301925"/>
                        </a:cubicBezTo>
                        <a:cubicBezTo>
                          <a:pt x="5482424" y="4958018"/>
                          <a:pt x="3702110" y="4986335"/>
                          <a:pt x="2724259" y="4791147"/>
                        </a:cubicBezTo>
                        <a:cubicBezTo>
                          <a:pt x="1533134" y="4497886"/>
                          <a:pt x="-443319" y="4151569"/>
                          <a:pt x="50909" y="276549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4014785" y="3560639"/>
            <a:ext cx="42741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sz="2800" b="1" dirty="0">
                <a:solidFill>
                  <a:schemeClr val="accent3">
                    <a:lumMod val="50000"/>
                  </a:schemeClr>
                </a:solidFill>
                <a:cs typeface="+mn-ea"/>
                <a:sym typeface="+mn-lt"/>
              </a:rPr>
              <a:t>课题来源及研究目的意义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4A3E498-A83E-3F56-32FC-A1360A523F66}"/>
              </a:ext>
            </a:extLst>
          </p:cNvPr>
          <p:cNvSpPr/>
          <p:nvPr/>
        </p:nvSpPr>
        <p:spPr>
          <a:xfrm>
            <a:off x="5196520" y="1653909"/>
            <a:ext cx="1744366" cy="174436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CF6CEEB-CE24-517C-6BB2-D966A80DC77B}"/>
              </a:ext>
            </a:extLst>
          </p:cNvPr>
          <p:cNvSpPr/>
          <p:nvPr/>
        </p:nvSpPr>
        <p:spPr>
          <a:xfrm>
            <a:off x="6992228" y="3101889"/>
            <a:ext cx="118702" cy="118702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BA85AF9-45FC-685B-38F4-0CEDF8A8B555}"/>
              </a:ext>
            </a:extLst>
          </p:cNvPr>
          <p:cNvSpPr txBox="1"/>
          <p:nvPr/>
        </p:nvSpPr>
        <p:spPr>
          <a:xfrm>
            <a:off x="5364462" y="1911054"/>
            <a:ext cx="13676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ACC4CE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01</a:t>
            </a:r>
            <a:endParaRPr lang="zh-CN" altLang="en-US" sz="8000" dirty="0">
              <a:solidFill>
                <a:srgbClr val="ACC4CE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362556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id="{036080EB-A93A-6AB3-B8B6-CC8C1BCD8744}"/>
              </a:ext>
            </a:extLst>
          </p:cNvPr>
          <p:cNvSpPr/>
          <p:nvPr/>
        </p:nvSpPr>
        <p:spPr>
          <a:xfrm>
            <a:off x="6070517" y="4261435"/>
            <a:ext cx="131715" cy="131715"/>
          </a:xfrm>
          <a:prstGeom prst="ellipse">
            <a:avLst/>
          </a:pr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椭圆 3">
            <a:extLst>
              <a:ext uri="{FF2B5EF4-FFF2-40B4-BE49-F238E27FC236}">
                <a16:creationId xmlns:a16="http://schemas.microsoft.com/office/drawing/2014/main" id="{1E4801B4-56C1-E35B-082B-619BC7E04A47}"/>
              </a:ext>
            </a:extLst>
          </p:cNvPr>
          <p:cNvSpPr/>
          <p:nvPr/>
        </p:nvSpPr>
        <p:spPr>
          <a:xfrm>
            <a:off x="2057748" y="2832067"/>
            <a:ext cx="3178280" cy="2935208"/>
          </a:xfrm>
          <a:custGeom>
            <a:avLst/>
            <a:gdLst>
              <a:gd name="connsiteX0" fmla="*/ 0 w 4254500"/>
              <a:gd name="connsiteY0" fmla="*/ 2127250 h 4254500"/>
              <a:gd name="connsiteX1" fmla="*/ 2127250 w 4254500"/>
              <a:gd name="connsiteY1" fmla="*/ 0 h 4254500"/>
              <a:gd name="connsiteX2" fmla="*/ 4254500 w 4254500"/>
              <a:gd name="connsiteY2" fmla="*/ 2127250 h 4254500"/>
              <a:gd name="connsiteX3" fmla="*/ 2127250 w 4254500"/>
              <a:gd name="connsiteY3" fmla="*/ 4254500 h 4254500"/>
              <a:gd name="connsiteX4" fmla="*/ 0 w 4254500"/>
              <a:gd name="connsiteY4" fmla="*/ 2127250 h 4254500"/>
              <a:gd name="connsiteX0" fmla="*/ 0 w 4308515"/>
              <a:gd name="connsiteY0" fmla="*/ 2206923 h 4334173"/>
              <a:gd name="connsiteX1" fmla="*/ 2127250 w 4308515"/>
              <a:gd name="connsiteY1" fmla="*/ 79673 h 4334173"/>
              <a:gd name="connsiteX2" fmla="*/ 3543300 w 4308515"/>
              <a:gd name="connsiteY2" fmla="*/ 619423 h 4334173"/>
              <a:gd name="connsiteX3" fmla="*/ 4254500 w 4308515"/>
              <a:gd name="connsiteY3" fmla="*/ 2206923 h 4334173"/>
              <a:gd name="connsiteX4" fmla="*/ 2127250 w 4308515"/>
              <a:gd name="connsiteY4" fmla="*/ 4334173 h 4334173"/>
              <a:gd name="connsiteX5" fmla="*/ 0 w 4308515"/>
              <a:gd name="connsiteY5" fmla="*/ 2206923 h 4334173"/>
              <a:gd name="connsiteX0" fmla="*/ 0 w 4346931"/>
              <a:gd name="connsiteY0" fmla="*/ 2214064 h 4341314"/>
              <a:gd name="connsiteX1" fmla="*/ 2127250 w 4346931"/>
              <a:gd name="connsiteY1" fmla="*/ 86814 h 4341314"/>
              <a:gd name="connsiteX2" fmla="*/ 3886200 w 4346931"/>
              <a:gd name="connsiteY2" fmla="*/ 588464 h 4341314"/>
              <a:gd name="connsiteX3" fmla="*/ 4254500 w 4346931"/>
              <a:gd name="connsiteY3" fmla="*/ 2214064 h 4341314"/>
              <a:gd name="connsiteX4" fmla="*/ 2127250 w 4346931"/>
              <a:gd name="connsiteY4" fmla="*/ 4341314 h 4341314"/>
              <a:gd name="connsiteX5" fmla="*/ 0 w 4346931"/>
              <a:gd name="connsiteY5" fmla="*/ 2214064 h 4341314"/>
              <a:gd name="connsiteX0" fmla="*/ 36842 w 4383773"/>
              <a:gd name="connsiteY0" fmla="*/ 1792361 h 3919611"/>
              <a:gd name="connsiteX1" fmla="*/ 1046492 w 4383773"/>
              <a:gd name="connsiteY1" fmla="*/ 363611 h 3919611"/>
              <a:gd name="connsiteX2" fmla="*/ 3923042 w 4383773"/>
              <a:gd name="connsiteY2" fmla="*/ 166761 h 3919611"/>
              <a:gd name="connsiteX3" fmla="*/ 4291342 w 4383773"/>
              <a:gd name="connsiteY3" fmla="*/ 1792361 h 3919611"/>
              <a:gd name="connsiteX4" fmla="*/ 2164092 w 4383773"/>
              <a:gd name="connsiteY4" fmla="*/ 3919611 h 3919611"/>
              <a:gd name="connsiteX5" fmla="*/ 36842 w 4383773"/>
              <a:gd name="connsiteY5" fmla="*/ 1792361 h 3919611"/>
              <a:gd name="connsiteX0" fmla="*/ 111946 w 4458877"/>
              <a:gd name="connsiteY0" fmla="*/ 2105033 h 4232283"/>
              <a:gd name="connsiteX1" fmla="*/ 1121596 w 4458877"/>
              <a:gd name="connsiteY1" fmla="*/ 676283 h 4232283"/>
              <a:gd name="connsiteX2" fmla="*/ 3998146 w 4458877"/>
              <a:gd name="connsiteY2" fmla="*/ 479433 h 4232283"/>
              <a:gd name="connsiteX3" fmla="*/ 4366446 w 4458877"/>
              <a:gd name="connsiteY3" fmla="*/ 2105033 h 4232283"/>
              <a:gd name="connsiteX4" fmla="*/ 2239196 w 4458877"/>
              <a:gd name="connsiteY4" fmla="*/ 4232283 h 4232283"/>
              <a:gd name="connsiteX5" fmla="*/ 111946 w 4458877"/>
              <a:gd name="connsiteY5" fmla="*/ 2105033 h 4232283"/>
              <a:gd name="connsiteX0" fmla="*/ 36843 w 4383774"/>
              <a:gd name="connsiteY0" fmla="*/ 2665992 h 3970522"/>
              <a:gd name="connsiteX1" fmla="*/ 1046493 w 4383774"/>
              <a:gd name="connsiteY1" fmla="*/ 399042 h 3970522"/>
              <a:gd name="connsiteX2" fmla="*/ 3923043 w 4383774"/>
              <a:gd name="connsiteY2" fmla="*/ 202192 h 3970522"/>
              <a:gd name="connsiteX3" fmla="*/ 4291343 w 4383774"/>
              <a:gd name="connsiteY3" fmla="*/ 1827792 h 3970522"/>
              <a:gd name="connsiteX4" fmla="*/ 2164093 w 4383774"/>
              <a:gd name="connsiteY4" fmla="*/ 3955042 h 3970522"/>
              <a:gd name="connsiteX5" fmla="*/ 36843 w 4383774"/>
              <a:gd name="connsiteY5" fmla="*/ 2665992 h 3970522"/>
              <a:gd name="connsiteX0" fmla="*/ 81857 w 4428788"/>
              <a:gd name="connsiteY0" fmla="*/ 2922202 h 4226732"/>
              <a:gd name="connsiteX1" fmla="*/ 1091507 w 4428788"/>
              <a:gd name="connsiteY1" fmla="*/ 655252 h 4226732"/>
              <a:gd name="connsiteX2" fmla="*/ 3968057 w 4428788"/>
              <a:gd name="connsiteY2" fmla="*/ 458402 h 4226732"/>
              <a:gd name="connsiteX3" fmla="*/ 4336357 w 4428788"/>
              <a:gd name="connsiteY3" fmla="*/ 2084002 h 4226732"/>
              <a:gd name="connsiteX4" fmla="*/ 2209107 w 4428788"/>
              <a:gd name="connsiteY4" fmla="*/ 4211252 h 4226732"/>
              <a:gd name="connsiteX5" fmla="*/ 81857 w 4428788"/>
              <a:gd name="connsiteY5" fmla="*/ 2922202 h 4226732"/>
              <a:gd name="connsiteX0" fmla="*/ 81857 w 4360645"/>
              <a:gd name="connsiteY0" fmla="*/ 2922202 h 4226732"/>
              <a:gd name="connsiteX1" fmla="*/ 1091507 w 4360645"/>
              <a:gd name="connsiteY1" fmla="*/ 655252 h 4226732"/>
              <a:gd name="connsiteX2" fmla="*/ 3968057 w 4360645"/>
              <a:gd name="connsiteY2" fmla="*/ 458402 h 4226732"/>
              <a:gd name="connsiteX3" fmla="*/ 4336357 w 4360645"/>
              <a:gd name="connsiteY3" fmla="*/ 2084002 h 4226732"/>
              <a:gd name="connsiteX4" fmla="*/ 3523556 w 4360645"/>
              <a:gd name="connsiteY4" fmla="*/ 3252402 h 4226732"/>
              <a:gd name="connsiteX5" fmla="*/ 2209107 w 4360645"/>
              <a:gd name="connsiteY5" fmla="*/ 4211252 h 4226732"/>
              <a:gd name="connsiteX6" fmla="*/ 81857 w 4360645"/>
              <a:gd name="connsiteY6" fmla="*/ 2922202 h 4226732"/>
              <a:gd name="connsiteX0" fmla="*/ 81857 w 4360645"/>
              <a:gd name="connsiteY0" fmla="*/ 2922202 h 4211903"/>
              <a:gd name="connsiteX1" fmla="*/ 1091507 w 4360645"/>
              <a:gd name="connsiteY1" fmla="*/ 655252 h 4211903"/>
              <a:gd name="connsiteX2" fmla="*/ 3968057 w 4360645"/>
              <a:gd name="connsiteY2" fmla="*/ 458402 h 4211903"/>
              <a:gd name="connsiteX3" fmla="*/ 4336357 w 4360645"/>
              <a:gd name="connsiteY3" fmla="*/ 2084002 h 4211903"/>
              <a:gd name="connsiteX4" fmla="*/ 3002856 w 4360645"/>
              <a:gd name="connsiteY4" fmla="*/ 2769802 h 4211903"/>
              <a:gd name="connsiteX5" fmla="*/ 2209107 w 4360645"/>
              <a:gd name="connsiteY5" fmla="*/ 4211252 h 4211903"/>
              <a:gd name="connsiteX6" fmla="*/ 81857 w 4360645"/>
              <a:gd name="connsiteY6" fmla="*/ 2922202 h 4211903"/>
              <a:gd name="connsiteX0" fmla="*/ 81857 w 4551167"/>
              <a:gd name="connsiteY0" fmla="*/ 2922202 h 4211903"/>
              <a:gd name="connsiteX1" fmla="*/ 1091507 w 4551167"/>
              <a:gd name="connsiteY1" fmla="*/ 655252 h 4211903"/>
              <a:gd name="connsiteX2" fmla="*/ 3968057 w 4551167"/>
              <a:gd name="connsiteY2" fmla="*/ 458402 h 4211903"/>
              <a:gd name="connsiteX3" fmla="*/ 4539557 w 4551167"/>
              <a:gd name="connsiteY3" fmla="*/ 1804602 h 4211903"/>
              <a:gd name="connsiteX4" fmla="*/ 3002856 w 4551167"/>
              <a:gd name="connsiteY4" fmla="*/ 2769802 h 4211903"/>
              <a:gd name="connsiteX5" fmla="*/ 2209107 w 4551167"/>
              <a:gd name="connsiteY5" fmla="*/ 4211252 h 4211903"/>
              <a:gd name="connsiteX6" fmla="*/ 81857 w 4551167"/>
              <a:gd name="connsiteY6" fmla="*/ 2922202 h 4211903"/>
              <a:gd name="connsiteX0" fmla="*/ 81857 w 4551167"/>
              <a:gd name="connsiteY0" fmla="*/ 2922202 h 4211903"/>
              <a:gd name="connsiteX1" fmla="*/ 1091507 w 4551167"/>
              <a:gd name="connsiteY1" fmla="*/ 655252 h 4211903"/>
              <a:gd name="connsiteX2" fmla="*/ 3968057 w 4551167"/>
              <a:gd name="connsiteY2" fmla="*/ 458402 h 4211903"/>
              <a:gd name="connsiteX3" fmla="*/ 4539557 w 4551167"/>
              <a:gd name="connsiteY3" fmla="*/ 1804602 h 4211903"/>
              <a:gd name="connsiteX4" fmla="*/ 3002856 w 4551167"/>
              <a:gd name="connsiteY4" fmla="*/ 2769802 h 4211903"/>
              <a:gd name="connsiteX5" fmla="*/ 2209107 w 4551167"/>
              <a:gd name="connsiteY5" fmla="*/ 4211252 h 4211903"/>
              <a:gd name="connsiteX6" fmla="*/ 81857 w 4551167"/>
              <a:gd name="connsiteY6" fmla="*/ 2922202 h 4211903"/>
              <a:gd name="connsiteX0" fmla="*/ 28260 w 4497570"/>
              <a:gd name="connsiteY0" fmla="*/ 2922202 h 4491148"/>
              <a:gd name="connsiteX1" fmla="*/ 1037910 w 4497570"/>
              <a:gd name="connsiteY1" fmla="*/ 655252 h 4491148"/>
              <a:gd name="connsiteX2" fmla="*/ 3914460 w 4497570"/>
              <a:gd name="connsiteY2" fmla="*/ 458402 h 4491148"/>
              <a:gd name="connsiteX3" fmla="*/ 4485960 w 4497570"/>
              <a:gd name="connsiteY3" fmla="*/ 1804602 h 4491148"/>
              <a:gd name="connsiteX4" fmla="*/ 2949259 w 4497570"/>
              <a:gd name="connsiteY4" fmla="*/ 2769802 h 4491148"/>
              <a:gd name="connsiteX5" fmla="*/ 1393510 w 4497570"/>
              <a:gd name="connsiteY5" fmla="*/ 4490652 h 4491148"/>
              <a:gd name="connsiteX6" fmla="*/ 28260 w 4497570"/>
              <a:gd name="connsiteY6" fmla="*/ 2922202 h 4491148"/>
              <a:gd name="connsiteX0" fmla="*/ 28260 w 4497570"/>
              <a:gd name="connsiteY0" fmla="*/ 2922202 h 4496926"/>
              <a:gd name="connsiteX1" fmla="*/ 1037910 w 4497570"/>
              <a:gd name="connsiteY1" fmla="*/ 655252 h 4496926"/>
              <a:gd name="connsiteX2" fmla="*/ 3914460 w 4497570"/>
              <a:gd name="connsiteY2" fmla="*/ 458402 h 4496926"/>
              <a:gd name="connsiteX3" fmla="*/ 4485960 w 4497570"/>
              <a:gd name="connsiteY3" fmla="*/ 1804602 h 4496926"/>
              <a:gd name="connsiteX4" fmla="*/ 2949259 w 4497570"/>
              <a:gd name="connsiteY4" fmla="*/ 2769802 h 4496926"/>
              <a:gd name="connsiteX5" fmla="*/ 1393510 w 4497570"/>
              <a:gd name="connsiteY5" fmla="*/ 4490652 h 4496926"/>
              <a:gd name="connsiteX6" fmla="*/ 28260 w 4497570"/>
              <a:gd name="connsiteY6" fmla="*/ 2922202 h 4496926"/>
              <a:gd name="connsiteX0" fmla="*/ 17953 w 4487263"/>
              <a:gd name="connsiteY0" fmla="*/ 2922202 h 4496926"/>
              <a:gd name="connsiteX1" fmla="*/ 1027603 w 4487263"/>
              <a:gd name="connsiteY1" fmla="*/ 655252 h 4496926"/>
              <a:gd name="connsiteX2" fmla="*/ 3904153 w 4487263"/>
              <a:gd name="connsiteY2" fmla="*/ 458402 h 4496926"/>
              <a:gd name="connsiteX3" fmla="*/ 4475653 w 4487263"/>
              <a:gd name="connsiteY3" fmla="*/ 1804602 h 4496926"/>
              <a:gd name="connsiteX4" fmla="*/ 2938952 w 4487263"/>
              <a:gd name="connsiteY4" fmla="*/ 2769802 h 4496926"/>
              <a:gd name="connsiteX5" fmla="*/ 1383203 w 4487263"/>
              <a:gd name="connsiteY5" fmla="*/ 4490652 h 4496926"/>
              <a:gd name="connsiteX6" fmla="*/ 17953 w 4487263"/>
              <a:gd name="connsiteY6" fmla="*/ 2922202 h 4496926"/>
              <a:gd name="connsiteX0" fmla="*/ 1351 w 4724661"/>
              <a:gd name="connsiteY0" fmla="*/ 2639405 h 4233602"/>
              <a:gd name="connsiteX1" fmla="*/ 1265001 w 4724661"/>
              <a:gd name="connsiteY1" fmla="*/ 397855 h 4233602"/>
              <a:gd name="connsiteX2" fmla="*/ 4141551 w 4724661"/>
              <a:gd name="connsiteY2" fmla="*/ 201005 h 4233602"/>
              <a:gd name="connsiteX3" fmla="*/ 4713051 w 4724661"/>
              <a:gd name="connsiteY3" fmla="*/ 1547205 h 4233602"/>
              <a:gd name="connsiteX4" fmla="*/ 3176350 w 4724661"/>
              <a:gd name="connsiteY4" fmla="*/ 2512405 h 4233602"/>
              <a:gd name="connsiteX5" fmla="*/ 1620601 w 4724661"/>
              <a:gd name="connsiteY5" fmla="*/ 4233255 h 4233602"/>
              <a:gd name="connsiteX6" fmla="*/ 1351 w 4724661"/>
              <a:gd name="connsiteY6" fmla="*/ 2639405 h 4233602"/>
              <a:gd name="connsiteX0" fmla="*/ 2847 w 4726157"/>
              <a:gd name="connsiteY0" fmla="*/ 2639405 h 4233907"/>
              <a:gd name="connsiteX1" fmla="*/ 1266497 w 4726157"/>
              <a:gd name="connsiteY1" fmla="*/ 397855 h 4233907"/>
              <a:gd name="connsiteX2" fmla="*/ 4143047 w 4726157"/>
              <a:gd name="connsiteY2" fmla="*/ 201005 h 4233907"/>
              <a:gd name="connsiteX3" fmla="*/ 4714547 w 4726157"/>
              <a:gd name="connsiteY3" fmla="*/ 1547205 h 4233907"/>
              <a:gd name="connsiteX4" fmla="*/ 3177846 w 4726157"/>
              <a:gd name="connsiteY4" fmla="*/ 2512405 h 4233907"/>
              <a:gd name="connsiteX5" fmla="*/ 1622097 w 4726157"/>
              <a:gd name="connsiteY5" fmla="*/ 4233255 h 4233907"/>
              <a:gd name="connsiteX6" fmla="*/ 2847 w 4726157"/>
              <a:gd name="connsiteY6" fmla="*/ 2639405 h 4233907"/>
              <a:gd name="connsiteX0" fmla="*/ 5380 w 4728690"/>
              <a:gd name="connsiteY0" fmla="*/ 2639405 h 4249129"/>
              <a:gd name="connsiteX1" fmla="*/ 1269030 w 4728690"/>
              <a:gd name="connsiteY1" fmla="*/ 397855 h 4249129"/>
              <a:gd name="connsiteX2" fmla="*/ 4145580 w 4728690"/>
              <a:gd name="connsiteY2" fmla="*/ 201005 h 4249129"/>
              <a:gd name="connsiteX3" fmla="*/ 4717080 w 4728690"/>
              <a:gd name="connsiteY3" fmla="*/ 1547205 h 4249129"/>
              <a:gd name="connsiteX4" fmla="*/ 3180379 w 4728690"/>
              <a:gd name="connsiteY4" fmla="*/ 2512405 h 4249129"/>
              <a:gd name="connsiteX5" fmla="*/ 1624630 w 4728690"/>
              <a:gd name="connsiteY5" fmla="*/ 4233255 h 4249129"/>
              <a:gd name="connsiteX6" fmla="*/ 5380 w 4728690"/>
              <a:gd name="connsiteY6" fmla="*/ 2639405 h 4249129"/>
              <a:gd name="connsiteX0" fmla="*/ 2878 w 4726188"/>
              <a:gd name="connsiteY0" fmla="*/ 2639405 h 4233279"/>
              <a:gd name="connsiteX1" fmla="*/ 1266528 w 4726188"/>
              <a:gd name="connsiteY1" fmla="*/ 397855 h 4233279"/>
              <a:gd name="connsiteX2" fmla="*/ 4143078 w 4726188"/>
              <a:gd name="connsiteY2" fmla="*/ 201005 h 4233279"/>
              <a:gd name="connsiteX3" fmla="*/ 4714578 w 4726188"/>
              <a:gd name="connsiteY3" fmla="*/ 1547205 h 4233279"/>
              <a:gd name="connsiteX4" fmla="*/ 3254077 w 4726188"/>
              <a:gd name="connsiteY4" fmla="*/ 2677505 h 4233279"/>
              <a:gd name="connsiteX5" fmla="*/ 1622128 w 4726188"/>
              <a:gd name="connsiteY5" fmla="*/ 4233255 h 4233279"/>
              <a:gd name="connsiteX6" fmla="*/ 2878 w 4726188"/>
              <a:gd name="connsiteY6" fmla="*/ 2639405 h 4233279"/>
              <a:gd name="connsiteX0" fmla="*/ 5184 w 4728494"/>
              <a:gd name="connsiteY0" fmla="*/ 2639405 h 4233787"/>
              <a:gd name="connsiteX1" fmla="*/ 1268834 w 4728494"/>
              <a:gd name="connsiteY1" fmla="*/ 397855 h 4233787"/>
              <a:gd name="connsiteX2" fmla="*/ 4145384 w 4728494"/>
              <a:gd name="connsiteY2" fmla="*/ 201005 h 4233787"/>
              <a:gd name="connsiteX3" fmla="*/ 4716884 w 4728494"/>
              <a:gd name="connsiteY3" fmla="*/ 1547205 h 4233787"/>
              <a:gd name="connsiteX4" fmla="*/ 3256383 w 4728494"/>
              <a:gd name="connsiteY4" fmla="*/ 2677505 h 4233787"/>
              <a:gd name="connsiteX5" fmla="*/ 1624434 w 4728494"/>
              <a:gd name="connsiteY5" fmla="*/ 4233255 h 4233787"/>
              <a:gd name="connsiteX6" fmla="*/ 5184 w 4728494"/>
              <a:gd name="connsiteY6" fmla="*/ 2639405 h 4233787"/>
              <a:gd name="connsiteX0" fmla="*/ 5184 w 4730327"/>
              <a:gd name="connsiteY0" fmla="*/ 2547681 h 4142063"/>
              <a:gd name="connsiteX1" fmla="*/ 1268834 w 4730327"/>
              <a:gd name="connsiteY1" fmla="*/ 306131 h 4142063"/>
              <a:gd name="connsiteX2" fmla="*/ 4196184 w 4730327"/>
              <a:gd name="connsiteY2" fmla="*/ 248981 h 4142063"/>
              <a:gd name="connsiteX3" fmla="*/ 4716884 w 4730327"/>
              <a:gd name="connsiteY3" fmla="*/ 1455481 h 4142063"/>
              <a:gd name="connsiteX4" fmla="*/ 3256383 w 4730327"/>
              <a:gd name="connsiteY4" fmla="*/ 2585781 h 4142063"/>
              <a:gd name="connsiteX5" fmla="*/ 1624434 w 4730327"/>
              <a:gd name="connsiteY5" fmla="*/ 4141531 h 4142063"/>
              <a:gd name="connsiteX6" fmla="*/ 5184 w 4730327"/>
              <a:gd name="connsiteY6" fmla="*/ 2547681 h 4142063"/>
              <a:gd name="connsiteX0" fmla="*/ 5184 w 4734858"/>
              <a:gd name="connsiteY0" fmla="*/ 2547681 h 4142063"/>
              <a:gd name="connsiteX1" fmla="*/ 1268834 w 4734858"/>
              <a:gd name="connsiteY1" fmla="*/ 306131 h 4142063"/>
              <a:gd name="connsiteX2" fmla="*/ 4196184 w 4734858"/>
              <a:gd name="connsiteY2" fmla="*/ 248981 h 4142063"/>
              <a:gd name="connsiteX3" fmla="*/ 4716884 w 4734858"/>
              <a:gd name="connsiteY3" fmla="*/ 1455481 h 4142063"/>
              <a:gd name="connsiteX4" fmla="*/ 3256383 w 4734858"/>
              <a:gd name="connsiteY4" fmla="*/ 2585781 h 4142063"/>
              <a:gd name="connsiteX5" fmla="*/ 1624434 w 4734858"/>
              <a:gd name="connsiteY5" fmla="*/ 4141531 h 4142063"/>
              <a:gd name="connsiteX6" fmla="*/ 5184 w 4734858"/>
              <a:gd name="connsiteY6" fmla="*/ 2547681 h 4142063"/>
              <a:gd name="connsiteX0" fmla="*/ 5184 w 4734858"/>
              <a:gd name="connsiteY0" fmla="*/ 2701268 h 4295650"/>
              <a:gd name="connsiteX1" fmla="*/ 1268834 w 4734858"/>
              <a:gd name="connsiteY1" fmla="*/ 459718 h 4295650"/>
              <a:gd name="connsiteX2" fmla="*/ 4196184 w 4734858"/>
              <a:gd name="connsiteY2" fmla="*/ 402568 h 4295650"/>
              <a:gd name="connsiteX3" fmla="*/ 4716884 w 4734858"/>
              <a:gd name="connsiteY3" fmla="*/ 1609068 h 4295650"/>
              <a:gd name="connsiteX4" fmla="*/ 3256383 w 4734858"/>
              <a:gd name="connsiteY4" fmla="*/ 2739368 h 4295650"/>
              <a:gd name="connsiteX5" fmla="*/ 1624434 w 4734858"/>
              <a:gd name="connsiteY5" fmla="*/ 4295118 h 4295650"/>
              <a:gd name="connsiteX6" fmla="*/ 5184 w 4734858"/>
              <a:gd name="connsiteY6" fmla="*/ 2701268 h 4295650"/>
              <a:gd name="connsiteX0" fmla="*/ 5184 w 4741797"/>
              <a:gd name="connsiteY0" fmla="*/ 2764001 h 4358383"/>
              <a:gd name="connsiteX1" fmla="*/ 1268834 w 4741797"/>
              <a:gd name="connsiteY1" fmla="*/ 522451 h 4358383"/>
              <a:gd name="connsiteX2" fmla="*/ 4272384 w 4741797"/>
              <a:gd name="connsiteY2" fmla="*/ 376401 h 4358383"/>
              <a:gd name="connsiteX3" fmla="*/ 4716884 w 4741797"/>
              <a:gd name="connsiteY3" fmla="*/ 1671801 h 4358383"/>
              <a:gd name="connsiteX4" fmla="*/ 3256383 w 4741797"/>
              <a:gd name="connsiteY4" fmla="*/ 2802101 h 4358383"/>
              <a:gd name="connsiteX5" fmla="*/ 1624434 w 4741797"/>
              <a:gd name="connsiteY5" fmla="*/ 4357851 h 4358383"/>
              <a:gd name="connsiteX6" fmla="*/ 5184 w 4741797"/>
              <a:gd name="connsiteY6" fmla="*/ 2764001 h 4358383"/>
              <a:gd name="connsiteX0" fmla="*/ 5184 w 4741797"/>
              <a:gd name="connsiteY0" fmla="*/ 2747307 h 4341689"/>
              <a:gd name="connsiteX1" fmla="*/ 1268834 w 4741797"/>
              <a:gd name="connsiteY1" fmla="*/ 505757 h 4341689"/>
              <a:gd name="connsiteX2" fmla="*/ 4272384 w 4741797"/>
              <a:gd name="connsiteY2" fmla="*/ 359707 h 4341689"/>
              <a:gd name="connsiteX3" fmla="*/ 4716884 w 4741797"/>
              <a:gd name="connsiteY3" fmla="*/ 1655107 h 4341689"/>
              <a:gd name="connsiteX4" fmla="*/ 3256383 w 4741797"/>
              <a:gd name="connsiteY4" fmla="*/ 2785407 h 4341689"/>
              <a:gd name="connsiteX5" fmla="*/ 1624434 w 4741797"/>
              <a:gd name="connsiteY5" fmla="*/ 4341157 h 4341689"/>
              <a:gd name="connsiteX6" fmla="*/ 5184 w 4741797"/>
              <a:gd name="connsiteY6" fmla="*/ 2747307 h 4341689"/>
              <a:gd name="connsiteX0" fmla="*/ 19613 w 4756226"/>
              <a:gd name="connsiteY0" fmla="*/ 2735262 h 4329385"/>
              <a:gd name="connsiteX1" fmla="*/ 978463 w 4756226"/>
              <a:gd name="connsiteY1" fmla="*/ 531812 h 4329385"/>
              <a:gd name="connsiteX2" fmla="*/ 4286813 w 4756226"/>
              <a:gd name="connsiteY2" fmla="*/ 347662 h 4329385"/>
              <a:gd name="connsiteX3" fmla="*/ 4731313 w 4756226"/>
              <a:gd name="connsiteY3" fmla="*/ 1643062 h 4329385"/>
              <a:gd name="connsiteX4" fmla="*/ 3270812 w 4756226"/>
              <a:gd name="connsiteY4" fmla="*/ 2773362 h 4329385"/>
              <a:gd name="connsiteX5" fmla="*/ 1638863 w 4756226"/>
              <a:gd name="connsiteY5" fmla="*/ 4329112 h 4329385"/>
              <a:gd name="connsiteX6" fmla="*/ 19613 w 4756226"/>
              <a:gd name="connsiteY6" fmla="*/ 2735262 h 4329385"/>
              <a:gd name="connsiteX0" fmla="*/ 25633 w 4762246"/>
              <a:gd name="connsiteY0" fmla="*/ 2803910 h 4398033"/>
              <a:gd name="connsiteX1" fmla="*/ 984483 w 4762246"/>
              <a:gd name="connsiteY1" fmla="*/ 600460 h 4398033"/>
              <a:gd name="connsiteX2" fmla="*/ 4292833 w 4762246"/>
              <a:gd name="connsiteY2" fmla="*/ 416310 h 4398033"/>
              <a:gd name="connsiteX3" fmla="*/ 4737333 w 4762246"/>
              <a:gd name="connsiteY3" fmla="*/ 1711710 h 4398033"/>
              <a:gd name="connsiteX4" fmla="*/ 3276832 w 4762246"/>
              <a:gd name="connsiteY4" fmla="*/ 2842010 h 4398033"/>
              <a:gd name="connsiteX5" fmla="*/ 1644883 w 4762246"/>
              <a:gd name="connsiteY5" fmla="*/ 4397760 h 4398033"/>
              <a:gd name="connsiteX6" fmla="*/ 25633 w 4762246"/>
              <a:gd name="connsiteY6" fmla="*/ 2803910 h 439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62246" h="4398033">
                <a:moveTo>
                  <a:pt x="25633" y="2803910"/>
                </a:moveTo>
                <a:cubicBezTo>
                  <a:pt x="-84434" y="2171027"/>
                  <a:pt x="146283" y="1239693"/>
                  <a:pt x="984483" y="600460"/>
                </a:cubicBezTo>
                <a:cubicBezTo>
                  <a:pt x="1822683" y="-38773"/>
                  <a:pt x="3531891" y="-268432"/>
                  <a:pt x="4292833" y="416310"/>
                </a:cubicBezTo>
                <a:cubicBezTo>
                  <a:pt x="4736275" y="783552"/>
                  <a:pt x="4811417" y="1246043"/>
                  <a:pt x="4737333" y="1711710"/>
                </a:cubicBezTo>
                <a:cubicBezTo>
                  <a:pt x="4498150" y="2494877"/>
                  <a:pt x="3631374" y="2487468"/>
                  <a:pt x="3276832" y="2842010"/>
                </a:cubicBezTo>
                <a:cubicBezTo>
                  <a:pt x="2922290" y="3196552"/>
                  <a:pt x="2732849" y="4378710"/>
                  <a:pt x="1644883" y="4397760"/>
                </a:cubicBezTo>
                <a:cubicBezTo>
                  <a:pt x="556917" y="4416810"/>
                  <a:pt x="135700" y="3436793"/>
                  <a:pt x="25633" y="2803910"/>
                </a:cubicBezTo>
                <a:close/>
              </a:path>
            </a:pathLst>
          </a:custGeom>
          <a:noFill/>
          <a:ln>
            <a:solidFill>
              <a:srgbClr val="ACC4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298368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pPr algn="ctr"/>
            <a:r>
              <a:rPr lang="zh-CN" altLang="en-US" sz="2500" b="1" dirty="0">
                <a:solidFill>
                  <a:schemeClr val="accent3">
                    <a:lumMod val="50000"/>
                  </a:schemeClr>
                </a:solidFill>
                <a:cs typeface="+mn-ea"/>
                <a:sym typeface="+mn-lt"/>
              </a:rPr>
              <a:t>课题来源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9829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01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FBDF873-9B43-CFE7-F114-7DBCAA8E8B20}"/>
              </a:ext>
            </a:extLst>
          </p:cNvPr>
          <p:cNvSpPr txBox="1"/>
          <p:nvPr/>
        </p:nvSpPr>
        <p:spPr>
          <a:xfrm>
            <a:off x="3997551" y="775422"/>
            <a:ext cx="419689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900" dirty="0">
                <a:solidFill>
                  <a:srgbClr val="ACC4CE"/>
                </a:solidFill>
              </a:rPr>
              <a:t>CLICK HERE TO ADD TITLE TEXT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A05FF14-C619-CFAE-6E3A-BDB32C7B687A}"/>
              </a:ext>
            </a:extLst>
          </p:cNvPr>
          <p:cNvSpPr txBox="1"/>
          <p:nvPr/>
        </p:nvSpPr>
        <p:spPr>
          <a:xfrm>
            <a:off x="6018667" y="1183122"/>
            <a:ext cx="4885894" cy="5219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高考综合改革是教育领域“牵一发而动全身”的重大改革，内蒙古自治区作为全国第五批启动高考综合改革的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个省区之一，从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2022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年秋季入学的普通高中一年级学生开始实施高考综合改革，不再实行传统的文理分科，而是采取“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3+1+2”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高考模式，这样学生的选择性考试科目会有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种组合。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现当前国内选课走班模式主要分为分类走班、分层走班、分层分类走班和分项走班四种模式，其中语文、数学、英语三大主科基本上都是进行分层走班，而另外的“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选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1”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和“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 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选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2”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科目大多是分类走班。在学生管理方面，选课走班制度突破了原有的固定班级模式，采用了新型的行政班和教学班制度，为了进一步提升教学质量，同时面临教务排课工作量陡增的现状，因此相关走班排课系统的应用也应运而生。</a:t>
            </a:r>
          </a:p>
        </p:txBody>
      </p:sp>
      <p:sp>
        <p:nvSpPr>
          <p:cNvPr id="35" name="椭圆 3" descr="51PPT模板网，幻灯片演示模板及素材免费下载！&#10;51PPT模板网 唯一访问网址：www.51pptmoban.com">
            <a:extLst>
              <a:ext uri="{FF2B5EF4-FFF2-40B4-BE49-F238E27FC236}">
                <a16:creationId xmlns:a16="http://schemas.microsoft.com/office/drawing/2014/main" id="{4EB8E680-4B76-5AD4-B28D-5488F2B129E5}"/>
              </a:ext>
            </a:extLst>
          </p:cNvPr>
          <p:cNvSpPr/>
          <p:nvPr/>
        </p:nvSpPr>
        <p:spPr>
          <a:xfrm>
            <a:off x="1393057" y="1252476"/>
            <a:ext cx="4507662" cy="4162920"/>
          </a:xfrm>
          <a:custGeom>
            <a:avLst/>
            <a:gdLst>
              <a:gd name="connsiteX0" fmla="*/ 0 w 4254500"/>
              <a:gd name="connsiteY0" fmla="*/ 2127250 h 4254500"/>
              <a:gd name="connsiteX1" fmla="*/ 2127250 w 4254500"/>
              <a:gd name="connsiteY1" fmla="*/ 0 h 4254500"/>
              <a:gd name="connsiteX2" fmla="*/ 4254500 w 4254500"/>
              <a:gd name="connsiteY2" fmla="*/ 2127250 h 4254500"/>
              <a:gd name="connsiteX3" fmla="*/ 2127250 w 4254500"/>
              <a:gd name="connsiteY3" fmla="*/ 4254500 h 4254500"/>
              <a:gd name="connsiteX4" fmla="*/ 0 w 4254500"/>
              <a:gd name="connsiteY4" fmla="*/ 2127250 h 4254500"/>
              <a:gd name="connsiteX0" fmla="*/ 0 w 4308515"/>
              <a:gd name="connsiteY0" fmla="*/ 2206923 h 4334173"/>
              <a:gd name="connsiteX1" fmla="*/ 2127250 w 4308515"/>
              <a:gd name="connsiteY1" fmla="*/ 79673 h 4334173"/>
              <a:gd name="connsiteX2" fmla="*/ 3543300 w 4308515"/>
              <a:gd name="connsiteY2" fmla="*/ 619423 h 4334173"/>
              <a:gd name="connsiteX3" fmla="*/ 4254500 w 4308515"/>
              <a:gd name="connsiteY3" fmla="*/ 2206923 h 4334173"/>
              <a:gd name="connsiteX4" fmla="*/ 2127250 w 4308515"/>
              <a:gd name="connsiteY4" fmla="*/ 4334173 h 4334173"/>
              <a:gd name="connsiteX5" fmla="*/ 0 w 4308515"/>
              <a:gd name="connsiteY5" fmla="*/ 2206923 h 4334173"/>
              <a:gd name="connsiteX0" fmla="*/ 0 w 4346931"/>
              <a:gd name="connsiteY0" fmla="*/ 2214064 h 4341314"/>
              <a:gd name="connsiteX1" fmla="*/ 2127250 w 4346931"/>
              <a:gd name="connsiteY1" fmla="*/ 86814 h 4341314"/>
              <a:gd name="connsiteX2" fmla="*/ 3886200 w 4346931"/>
              <a:gd name="connsiteY2" fmla="*/ 588464 h 4341314"/>
              <a:gd name="connsiteX3" fmla="*/ 4254500 w 4346931"/>
              <a:gd name="connsiteY3" fmla="*/ 2214064 h 4341314"/>
              <a:gd name="connsiteX4" fmla="*/ 2127250 w 4346931"/>
              <a:gd name="connsiteY4" fmla="*/ 4341314 h 4341314"/>
              <a:gd name="connsiteX5" fmla="*/ 0 w 4346931"/>
              <a:gd name="connsiteY5" fmla="*/ 2214064 h 4341314"/>
              <a:gd name="connsiteX0" fmla="*/ 36842 w 4383773"/>
              <a:gd name="connsiteY0" fmla="*/ 1792361 h 3919611"/>
              <a:gd name="connsiteX1" fmla="*/ 1046492 w 4383773"/>
              <a:gd name="connsiteY1" fmla="*/ 363611 h 3919611"/>
              <a:gd name="connsiteX2" fmla="*/ 3923042 w 4383773"/>
              <a:gd name="connsiteY2" fmla="*/ 166761 h 3919611"/>
              <a:gd name="connsiteX3" fmla="*/ 4291342 w 4383773"/>
              <a:gd name="connsiteY3" fmla="*/ 1792361 h 3919611"/>
              <a:gd name="connsiteX4" fmla="*/ 2164092 w 4383773"/>
              <a:gd name="connsiteY4" fmla="*/ 3919611 h 3919611"/>
              <a:gd name="connsiteX5" fmla="*/ 36842 w 4383773"/>
              <a:gd name="connsiteY5" fmla="*/ 1792361 h 3919611"/>
              <a:gd name="connsiteX0" fmla="*/ 111946 w 4458877"/>
              <a:gd name="connsiteY0" fmla="*/ 2105033 h 4232283"/>
              <a:gd name="connsiteX1" fmla="*/ 1121596 w 4458877"/>
              <a:gd name="connsiteY1" fmla="*/ 676283 h 4232283"/>
              <a:gd name="connsiteX2" fmla="*/ 3998146 w 4458877"/>
              <a:gd name="connsiteY2" fmla="*/ 479433 h 4232283"/>
              <a:gd name="connsiteX3" fmla="*/ 4366446 w 4458877"/>
              <a:gd name="connsiteY3" fmla="*/ 2105033 h 4232283"/>
              <a:gd name="connsiteX4" fmla="*/ 2239196 w 4458877"/>
              <a:gd name="connsiteY4" fmla="*/ 4232283 h 4232283"/>
              <a:gd name="connsiteX5" fmla="*/ 111946 w 4458877"/>
              <a:gd name="connsiteY5" fmla="*/ 2105033 h 4232283"/>
              <a:gd name="connsiteX0" fmla="*/ 36843 w 4383774"/>
              <a:gd name="connsiteY0" fmla="*/ 2665992 h 3970522"/>
              <a:gd name="connsiteX1" fmla="*/ 1046493 w 4383774"/>
              <a:gd name="connsiteY1" fmla="*/ 399042 h 3970522"/>
              <a:gd name="connsiteX2" fmla="*/ 3923043 w 4383774"/>
              <a:gd name="connsiteY2" fmla="*/ 202192 h 3970522"/>
              <a:gd name="connsiteX3" fmla="*/ 4291343 w 4383774"/>
              <a:gd name="connsiteY3" fmla="*/ 1827792 h 3970522"/>
              <a:gd name="connsiteX4" fmla="*/ 2164093 w 4383774"/>
              <a:gd name="connsiteY4" fmla="*/ 3955042 h 3970522"/>
              <a:gd name="connsiteX5" fmla="*/ 36843 w 4383774"/>
              <a:gd name="connsiteY5" fmla="*/ 2665992 h 3970522"/>
              <a:gd name="connsiteX0" fmla="*/ 81857 w 4428788"/>
              <a:gd name="connsiteY0" fmla="*/ 2922202 h 4226732"/>
              <a:gd name="connsiteX1" fmla="*/ 1091507 w 4428788"/>
              <a:gd name="connsiteY1" fmla="*/ 655252 h 4226732"/>
              <a:gd name="connsiteX2" fmla="*/ 3968057 w 4428788"/>
              <a:gd name="connsiteY2" fmla="*/ 458402 h 4226732"/>
              <a:gd name="connsiteX3" fmla="*/ 4336357 w 4428788"/>
              <a:gd name="connsiteY3" fmla="*/ 2084002 h 4226732"/>
              <a:gd name="connsiteX4" fmla="*/ 2209107 w 4428788"/>
              <a:gd name="connsiteY4" fmla="*/ 4211252 h 4226732"/>
              <a:gd name="connsiteX5" fmla="*/ 81857 w 4428788"/>
              <a:gd name="connsiteY5" fmla="*/ 2922202 h 4226732"/>
              <a:gd name="connsiteX0" fmla="*/ 81857 w 4360645"/>
              <a:gd name="connsiteY0" fmla="*/ 2922202 h 4226732"/>
              <a:gd name="connsiteX1" fmla="*/ 1091507 w 4360645"/>
              <a:gd name="connsiteY1" fmla="*/ 655252 h 4226732"/>
              <a:gd name="connsiteX2" fmla="*/ 3968057 w 4360645"/>
              <a:gd name="connsiteY2" fmla="*/ 458402 h 4226732"/>
              <a:gd name="connsiteX3" fmla="*/ 4336357 w 4360645"/>
              <a:gd name="connsiteY3" fmla="*/ 2084002 h 4226732"/>
              <a:gd name="connsiteX4" fmla="*/ 3523556 w 4360645"/>
              <a:gd name="connsiteY4" fmla="*/ 3252402 h 4226732"/>
              <a:gd name="connsiteX5" fmla="*/ 2209107 w 4360645"/>
              <a:gd name="connsiteY5" fmla="*/ 4211252 h 4226732"/>
              <a:gd name="connsiteX6" fmla="*/ 81857 w 4360645"/>
              <a:gd name="connsiteY6" fmla="*/ 2922202 h 4226732"/>
              <a:gd name="connsiteX0" fmla="*/ 81857 w 4360645"/>
              <a:gd name="connsiteY0" fmla="*/ 2922202 h 4211903"/>
              <a:gd name="connsiteX1" fmla="*/ 1091507 w 4360645"/>
              <a:gd name="connsiteY1" fmla="*/ 655252 h 4211903"/>
              <a:gd name="connsiteX2" fmla="*/ 3968057 w 4360645"/>
              <a:gd name="connsiteY2" fmla="*/ 458402 h 4211903"/>
              <a:gd name="connsiteX3" fmla="*/ 4336357 w 4360645"/>
              <a:gd name="connsiteY3" fmla="*/ 2084002 h 4211903"/>
              <a:gd name="connsiteX4" fmla="*/ 3002856 w 4360645"/>
              <a:gd name="connsiteY4" fmla="*/ 2769802 h 4211903"/>
              <a:gd name="connsiteX5" fmla="*/ 2209107 w 4360645"/>
              <a:gd name="connsiteY5" fmla="*/ 4211252 h 4211903"/>
              <a:gd name="connsiteX6" fmla="*/ 81857 w 4360645"/>
              <a:gd name="connsiteY6" fmla="*/ 2922202 h 4211903"/>
              <a:gd name="connsiteX0" fmla="*/ 81857 w 4551167"/>
              <a:gd name="connsiteY0" fmla="*/ 2922202 h 4211903"/>
              <a:gd name="connsiteX1" fmla="*/ 1091507 w 4551167"/>
              <a:gd name="connsiteY1" fmla="*/ 655252 h 4211903"/>
              <a:gd name="connsiteX2" fmla="*/ 3968057 w 4551167"/>
              <a:gd name="connsiteY2" fmla="*/ 458402 h 4211903"/>
              <a:gd name="connsiteX3" fmla="*/ 4539557 w 4551167"/>
              <a:gd name="connsiteY3" fmla="*/ 1804602 h 4211903"/>
              <a:gd name="connsiteX4" fmla="*/ 3002856 w 4551167"/>
              <a:gd name="connsiteY4" fmla="*/ 2769802 h 4211903"/>
              <a:gd name="connsiteX5" fmla="*/ 2209107 w 4551167"/>
              <a:gd name="connsiteY5" fmla="*/ 4211252 h 4211903"/>
              <a:gd name="connsiteX6" fmla="*/ 81857 w 4551167"/>
              <a:gd name="connsiteY6" fmla="*/ 2922202 h 4211903"/>
              <a:gd name="connsiteX0" fmla="*/ 81857 w 4551167"/>
              <a:gd name="connsiteY0" fmla="*/ 2922202 h 4211903"/>
              <a:gd name="connsiteX1" fmla="*/ 1091507 w 4551167"/>
              <a:gd name="connsiteY1" fmla="*/ 655252 h 4211903"/>
              <a:gd name="connsiteX2" fmla="*/ 3968057 w 4551167"/>
              <a:gd name="connsiteY2" fmla="*/ 458402 h 4211903"/>
              <a:gd name="connsiteX3" fmla="*/ 4539557 w 4551167"/>
              <a:gd name="connsiteY3" fmla="*/ 1804602 h 4211903"/>
              <a:gd name="connsiteX4" fmla="*/ 3002856 w 4551167"/>
              <a:gd name="connsiteY4" fmla="*/ 2769802 h 4211903"/>
              <a:gd name="connsiteX5" fmla="*/ 2209107 w 4551167"/>
              <a:gd name="connsiteY5" fmla="*/ 4211252 h 4211903"/>
              <a:gd name="connsiteX6" fmla="*/ 81857 w 4551167"/>
              <a:gd name="connsiteY6" fmla="*/ 2922202 h 4211903"/>
              <a:gd name="connsiteX0" fmla="*/ 28260 w 4497570"/>
              <a:gd name="connsiteY0" fmla="*/ 2922202 h 4491148"/>
              <a:gd name="connsiteX1" fmla="*/ 1037910 w 4497570"/>
              <a:gd name="connsiteY1" fmla="*/ 655252 h 4491148"/>
              <a:gd name="connsiteX2" fmla="*/ 3914460 w 4497570"/>
              <a:gd name="connsiteY2" fmla="*/ 458402 h 4491148"/>
              <a:gd name="connsiteX3" fmla="*/ 4485960 w 4497570"/>
              <a:gd name="connsiteY3" fmla="*/ 1804602 h 4491148"/>
              <a:gd name="connsiteX4" fmla="*/ 2949259 w 4497570"/>
              <a:gd name="connsiteY4" fmla="*/ 2769802 h 4491148"/>
              <a:gd name="connsiteX5" fmla="*/ 1393510 w 4497570"/>
              <a:gd name="connsiteY5" fmla="*/ 4490652 h 4491148"/>
              <a:gd name="connsiteX6" fmla="*/ 28260 w 4497570"/>
              <a:gd name="connsiteY6" fmla="*/ 2922202 h 4491148"/>
              <a:gd name="connsiteX0" fmla="*/ 28260 w 4497570"/>
              <a:gd name="connsiteY0" fmla="*/ 2922202 h 4496926"/>
              <a:gd name="connsiteX1" fmla="*/ 1037910 w 4497570"/>
              <a:gd name="connsiteY1" fmla="*/ 655252 h 4496926"/>
              <a:gd name="connsiteX2" fmla="*/ 3914460 w 4497570"/>
              <a:gd name="connsiteY2" fmla="*/ 458402 h 4496926"/>
              <a:gd name="connsiteX3" fmla="*/ 4485960 w 4497570"/>
              <a:gd name="connsiteY3" fmla="*/ 1804602 h 4496926"/>
              <a:gd name="connsiteX4" fmla="*/ 2949259 w 4497570"/>
              <a:gd name="connsiteY4" fmla="*/ 2769802 h 4496926"/>
              <a:gd name="connsiteX5" fmla="*/ 1393510 w 4497570"/>
              <a:gd name="connsiteY5" fmla="*/ 4490652 h 4496926"/>
              <a:gd name="connsiteX6" fmla="*/ 28260 w 4497570"/>
              <a:gd name="connsiteY6" fmla="*/ 2922202 h 4496926"/>
              <a:gd name="connsiteX0" fmla="*/ 17953 w 4487263"/>
              <a:gd name="connsiteY0" fmla="*/ 2922202 h 4496926"/>
              <a:gd name="connsiteX1" fmla="*/ 1027603 w 4487263"/>
              <a:gd name="connsiteY1" fmla="*/ 655252 h 4496926"/>
              <a:gd name="connsiteX2" fmla="*/ 3904153 w 4487263"/>
              <a:gd name="connsiteY2" fmla="*/ 458402 h 4496926"/>
              <a:gd name="connsiteX3" fmla="*/ 4475653 w 4487263"/>
              <a:gd name="connsiteY3" fmla="*/ 1804602 h 4496926"/>
              <a:gd name="connsiteX4" fmla="*/ 2938952 w 4487263"/>
              <a:gd name="connsiteY4" fmla="*/ 2769802 h 4496926"/>
              <a:gd name="connsiteX5" fmla="*/ 1383203 w 4487263"/>
              <a:gd name="connsiteY5" fmla="*/ 4490652 h 4496926"/>
              <a:gd name="connsiteX6" fmla="*/ 17953 w 4487263"/>
              <a:gd name="connsiteY6" fmla="*/ 2922202 h 4496926"/>
              <a:gd name="connsiteX0" fmla="*/ 1351 w 4724661"/>
              <a:gd name="connsiteY0" fmla="*/ 2639405 h 4233602"/>
              <a:gd name="connsiteX1" fmla="*/ 1265001 w 4724661"/>
              <a:gd name="connsiteY1" fmla="*/ 397855 h 4233602"/>
              <a:gd name="connsiteX2" fmla="*/ 4141551 w 4724661"/>
              <a:gd name="connsiteY2" fmla="*/ 201005 h 4233602"/>
              <a:gd name="connsiteX3" fmla="*/ 4713051 w 4724661"/>
              <a:gd name="connsiteY3" fmla="*/ 1547205 h 4233602"/>
              <a:gd name="connsiteX4" fmla="*/ 3176350 w 4724661"/>
              <a:gd name="connsiteY4" fmla="*/ 2512405 h 4233602"/>
              <a:gd name="connsiteX5" fmla="*/ 1620601 w 4724661"/>
              <a:gd name="connsiteY5" fmla="*/ 4233255 h 4233602"/>
              <a:gd name="connsiteX6" fmla="*/ 1351 w 4724661"/>
              <a:gd name="connsiteY6" fmla="*/ 2639405 h 4233602"/>
              <a:gd name="connsiteX0" fmla="*/ 2847 w 4726157"/>
              <a:gd name="connsiteY0" fmla="*/ 2639405 h 4233907"/>
              <a:gd name="connsiteX1" fmla="*/ 1266497 w 4726157"/>
              <a:gd name="connsiteY1" fmla="*/ 397855 h 4233907"/>
              <a:gd name="connsiteX2" fmla="*/ 4143047 w 4726157"/>
              <a:gd name="connsiteY2" fmla="*/ 201005 h 4233907"/>
              <a:gd name="connsiteX3" fmla="*/ 4714547 w 4726157"/>
              <a:gd name="connsiteY3" fmla="*/ 1547205 h 4233907"/>
              <a:gd name="connsiteX4" fmla="*/ 3177846 w 4726157"/>
              <a:gd name="connsiteY4" fmla="*/ 2512405 h 4233907"/>
              <a:gd name="connsiteX5" fmla="*/ 1622097 w 4726157"/>
              <a:gd name="connsiteY5" fmla="*/ 4233255 h 4233907"/>
              <a:gd name="connsiteX6" fmla="*/ 2847 w 4726157"/>
              <a:gd name="connsiteY6" fmla="*/ 2639405 h 4233907"/>
              <a:gd name="connsiteX0" fmla="*/ 5380 w 4728690"/>
              <a:gd name="connsiteY0" fmla="*/ 2639405 h 4249129"/>
              <a:gd name="connsiteX1" fmla="*/ 1269030 w 4728690"/>
              <a:gd name="connsiteY1" fmla="*/ 397855 h 4249129"/>
              <a:gd name="connsiteX2" fmla="*/ 4145580 w 4728690"/>
              <a:gd name="connsiteY2" fmla="*/ 201005 h 4249129"/>
              <a:gd name="connsiteX3" fmla="*/ 4717080 w 4728690"/>
              <a:gd name="connsiteY3" fmla="*/ 1547205 h 4249129"/>
              <a:gd name="connsiteX4" fmla="*/ 3180379 w 4728690"/>
              <a:gd name="connsiteY4" fmla="*/ 2512405 h 4249129"/>
              <a:gd name="connsiteX5" fmla="*/ 1624630 w 4728690"/>
              <a:gd name="connsiteY5" fmla="*/ 4233255 h 4249129"/>
              <a:gd name="connsiteX6" fmla="*/ 5380 w 4728690"/>
              <a:gd name="connsiteY6" fmla="*/ 2639405 h 4249129"/>
              <a:gd name="connsiteX0" fmla="*/ 2878 w 4726188"/>
              <a:gd name="connsiteY0" fmla="*/ 2639405 h 4233279"/>
              <a:gd name="connsiteX1" fmla="*/ 1266528 w 4726188"/>
              <a:gd name="connsiteY1" fmla="*/ 397855 h 4233279"/>
              <a:gd name="connsiteX2" fmla="*/ 4143078 w 4726188"/>
              <a:gd name="connsiteY2" fmla="*/ 201005 h 4233279"/>
              <a:gd name="connsiteX3" fmla="*/ 4714578 w 4726188"/>
              <a:gd name="connsiteY3" fmla="*/ 1547205 h 4233279"/>
              <a:gd name="connsiteX4" fmla="*/ 3254077 w 4726188"/>
              <a:gd name="connsiteY4" fmla="*/ 2677505 h 4233279"/>
              <a:gd name="connsiteX5" fmla="*/ 1622128 w 4726188"/>
              <a:gd name="connsiteY5" fmla="*/ 4233255 h 4233279"/>
              <a:gd name="connsiteX6" fmla="*/ 2878 w 4726188"/>
              <a:gd name="connsiteY6" fmla="*/ 2639405 h 4233279"/>
              <a:gd name="connsiteX0" fmla="*/ 5184 w 4728494"/>
              <a:gd name="connsiteY0" fmla="*/ 2639405 h 4233787"/>
              <a:gd name="connsiteX1" fmla="*/ 1268834 w 4728494"/>
              <a:gd name="connsiteY1" fmla="*/ 397855 h 4233787"/>
              <a:gd name="connsiteX2" fmla="*/ 4145384 w 4728494"/>
              <a:gd name="connsiteY2" fmla="*/ 201005 h 4233787"/>
              <a:gd name="connsiteX3" fmla="*/ 4716884 w 4728494"/>
              <a:gd name="connsiteY3" fmla="*/ 1547205 h 4233787"/>
              <a:gd name="connsiteX4" fmla="*/ 3256383 w 4728494"/>
              <a:gd name="connsiteY4" fmla="*/ 2677505 h 4233787"/>
              <a:gd name="connsiteX5" fmla="*/ 1624434 w 4728494"/>
              <a:gd name="connsiteY5" fmla="*/ 4233255 h 4233787"/>
              <a:gd name="connsiteX6" fmla="*/ 5184 w 4728494"/>
              <a:gd name="connsiteY6" fmla="*/ 2639405 h 4233787"/>
              <a:gd name="connsiteX0" fmla="*/ 5184 w 4730327"/>
              <a:gd name="connsiteY0" fmla="*/ 2547681 h 4142063"/>
              <a:gd name="connsiteX1" fmla="*/ 1268834 w 4730327"/>
              <a:gd name="connsiteY1" fmla="*/ 306131 h 4142063"/>
              <a:gd name="connsiteX2" fmla="*/ 4196184 w 4730327"/>
              <a:gd name="connsiteY2" fmla="*/ 248981 h 4142063"/>
              <a:gd name="connsiteX3" fmla="*/ 4716884 w 4730327"/>
              <a:gd name="connsiteY3" fmla="*/ 1455481 h 4142063"/>
              <a:gd name="connsiteX4" fmla="*/ 3256383 w 4730327"/>
              <a:gd name="connsiteY4" fmla="*/ 2585781 h 4142063"/>
              <a:gd name="connsiteX5" fmla="*/ 1624434 w 4730327"/>
              <a:gd name="connsiteY5" fmla="*/ 4141531 h 4142063"/>
              <a:gd name="connsiteX6" fmla="*/ 5184 w 4730327"/>
              <a:gd name="connsiteY6" fmla="*/ 2547681 h 4142063"/>
              <a:gd name="connsiteX0" fmla="*/ 5184 w 4734858"/>
              <a:gd name="connsiteY0" fmla="*/ 2547681 h 4142063"/>
              <a:gd name="connsiteX1" fmla="*/ 1268834 w 4734858"/>
              <a:gd name="connsiteY1" fmla="*/ 306131 h 4142063"/>
              <a:gd name="connsiteX2" fmla="*/ 4196184 w 4734858"/>
              <a:gd name="connsiteY2" fmla="*/ 248981 h 4142063"/>
              <a:gd name="connsiteX3" fmla="*/ 4716884 w 4734858"/>
              <a:gd name="connsiteY3" fmla="*/ 1455481 h 4142063"/>
              <a:gd name="connsiteX4" fmla="*/ 3256383 w 4734858"/>
              <a:gd name="connsiteY4" fmla="*/ 2585781 h 4142063"/>
              <a:gd name="connsiteX5" fmla="*/ 1624434 w 4734858"/>
              <a:gd name="connsiteY5" fmla="*/ 4141531 h 4142063"/>
              <a:gd name="connsiteX6" fmla="*/ 5184 w 4734858"/>
              <a:gd name="connsiteY6" fmla="*/ 2547681 h 4142063"/>
              <a:gd name="connsiteX0" fmla="*/ 5184 w 4734858"/>
              <a:gd name="connsiteY0" fmla="*/ 2701268 h 4295650"/>
              <a:gd name="connsiteX1" fmla="*/ 1268834 w 4734858"/>
              <a:gd name="connsiteY1" fmla="*/ 459718 h 4295650"/>
              <a:gd name="connsiteX2" fmla="*/ 4196184 w 4734858"/>
              <a:gd name="connsiteY2" fmla="*/ 402568 h 4295650"/>
              <a:gd name="connsiteX3" fmla="*/ 4716884 w 4734858"/>
              <a:gd name="connsiteY3" fmla="*/ 1609068 h 4295650"/>
              <a:gd name="connsiteX4" fmla="*/ 3256383 w 4734858"/>
              <a:gd name="connsiteY4" fmla="*/ 2739368 h 4295650"/>
              <a:gd name="connsiteX5" fmla="*/ 1624434 w 4734858"/>
              <a:gd name="connsiteY5" fmla="*/ 4295118 h 4295650"/>
              <a:gd name="connsiteX6" fmla="*/ 5184 w 4734858"/>
              <a:gd name="connsiteY6" fmla="*/ 2701268 h 4295650"/>
              <a:gd name="connsiteX0" fmla="*/ 5184 w 4741797"/>
              <a:gd name="connsiteY0" fmla="*/ 2764001 h 4358383"/>
              <a:gd name="connsiteX1" fmla="*/ 1268834 w 4741797"/>
              <a:gd name="connsiteY1" fmla="*/ 522451 h 4358383"/>
              <a:gd name="connsiteX2" fmla="*/ 4272384 w 4741797"/>
              <a:gd name="connsiteY2" fmla="*/ 376401 h 4358383"/>
              <a:gd name="connsiteX3" fmla="*/ 4716884 w 4741797"/>
              <a:gd name="connsiteY3" fmla="*/ 1671801 h 4358383"/>
              <a:gd name="connsiteX4" fmla="*/ 3256383 w 4741797"/>
              <a:gd name="connsiteY4" fmla="*/ 2802101 h 4358383"/>
              <a:gd name="connsiteX5" fmla="*/ 1624434 w 4741797"/>
              <a:gd name="connsiteY5" fmla="*/ 4357851 h 4358383"/>
              <a:gd name="connsiteX6" fmla="*/ 5184 w 4741797"/>
              <a:gd name="connsiteY6" fmla="*/ 2764001 h 4358383"/>
              <a:gd name="connsiteX0" fmla="*/ 5184 w 4741797"/>
              <a:gd name="connsiteY0" fmla="*/ 2747307 h 4341689"/>
              <a:gd name="connsiteX1" fmla="*/ 1268834 w 4741797"/>
              <a:gd name="connsiteY1" fmla="*/ 505757 h 4341689"/>
              <a:gd name="connsiteX2" fmla="*/ 4272384 w 4741797"/>
              <a:gd name="connsiteY2" fmla="*/ 359707 h 4341689"/>
              <a:gd name="connsiteX3" fmla="*/ 4716884 w 4741797"/>
              <a:gd name="connsiteY3" fmla="*/ 1655107 h 4341689"/>
              <a:gd name="connsiteX4" fmla="*/ 3256383 w 4741797"/>
              <a:gd name="connsiteY4" fmla="*/ 2785407 h 4341689"/>
              <a:gd name="connsiteX5" fmla="*/ 1624434 w 4741797"/>
              <a:gd name="connsiteY5" fmla="*/ 4341157 h 4341689"/>
              <a:gd name="connsiteX6" fmla="*/ 5184 w 4741797"/>
              <a:gd name="connsiteY6" fmla="*/ 2747307 h 4341689"/>
              <a:gd name="connsiteX0" fmla="*/ 19613 w 4756226"/>
              <a:gd name="connsiteY0" fmla="*/ 2735262 h 4329385"/>
              <a:gd name="connsiteX1" fmla="*/ 978463 w 4756226"/>
              <a:gd name="connsiteY1" fmla="*/ 531812 h 4329385"/>
              <a:gd name="connsiteX2" fmla="*/ 4286813 w 4756226"/>
              <a:gd name="connsiteY2" fmla="*/ 347662 h 4329385"/>
              <a:gd name="connsiteX3" fmla="*/ 4731313 w 4756226"/>
              <a:gd name="connsiteY3" fmla="*/ 1643062 h 4329385"/>
              <a:gd name="connsiteX4" fmla="*/ 3270812 w 4756226"/>
              <a:gd name="connsiteY4" fmla="*/ 2773362 h 4329385"/>
              <a:gd name="connsiteX5" fmla="*/ 1638863 w 4756226"/>
              <a:gd name="connsiteY5" fmla="*/ 4329112 h 4329385"/>
              <a:gd name="connsiteX6" fmla="*/ 19613 w 4756226"/>
              <a:gd name="connsiteY6" fmla="*/ 2735262 h 4329385"/>
              <a:gd name="connsiteX0" fmla="*/ 25633 w 4762246"/>
              <a:gd name="connsiteY0" fmla="*/ 2803910 h 4398033"/>
              <a:gd name="connsiteX1" fmla="*/ 984483 w 4762246"/>
              <a:gd name="connsiteY1" fmla="*/ 600460 h 4398033"/>
              <a:gd name="connsiteX2" fmla="*/ 4292833 w 4762246"/>
              <a:gd name="connsiteY2" fmla="*/ 416310 h 4398033"/>
              <a:gd name="connsiteX3" fmla="*/ 4737333 w 4762246"/>
              <a:gd name="connsiteY3" fmla="*/ 1711710 h 4398033"/>
              <a:gd name="connsiteX4" fmla="*/ 3276832 w 4762246"/>
              <a:gd name="connsiteY4" fmla="*/ 2842010 h 4398033"/>
              <a:gd name="connsiteX5" fmla="*/ 1644883 w 4762246"/>
              <a:gd name="connsiteY5" fmla="*/ 4397760 h 4398033"/>
              <a:gd name="connsiteX6" fmla="*/ 25633 w 4762246"/>
              <a:gd name="connsiteY6" fmla="*/ 2803910 h 4398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62246" h="4398033">
                <a:moveTo>
                  <a:pt x="25633" y="2803910"/>
                </a:moveTo>
                <a:cubicBezTo>
                  <a:pt x="-84434" y="2171027"/>
                  <a:pt x="146283" y="1239693"/>
                  <a:pt x="984483" y="600460"/>
                </a:cubicBezTo>
                <a:cubicBezTo>
                  <a:pt x="1822683" y="-38773"/>
                  <a:pt x="3531891" y="-268432"/>
                  <a:pt x="4292833" y="416310"/>
                </a:cubicBezTo>
                <a:cubicBezTo>
                  <a:pt x="4736275" y="783552"/>
                  <a:pt x="4811417" y="1246043"/>
                  <a:pt x="4737333" y="1711710"/>
                </a:cubicBezTo>
                <a:cubicBezTo>
                  <a:pt x="4498150" y="2494877"/>
                  <a:pt x="3631374" y="2487468"/>
                  <a:pt x="3276832" y="2842010"/>
                </a:cubicBezTo>
                <a:cubicBezTo>
                  <a:pt x="2922290" y="3196552"/>
                  <a:pt x="2732849" y="4378710"/>
                  <a:pt x="1644883" y="4397760"/>
                </a:cubicBezTo>
                <a:cubicBezTo>
                  <a:pt x="556917" y="4416810"/>
                  <a:pt x="135700" y="3436793"/>
                  <a:pt x="25633" y="2803910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10303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>
            <a:extLst>
              <a:ext uri="{FF2B5EF4-FFF2-40B4-BE49-F238E27FC236}">
                <a16:creationId xmlns:a16="http://schemas.microsoft.com/office/drawing/2014/main" id="{57232192-1880-26E9-6F8D-4F463FD21165}"/>
              </a:ext>
            </a:extLst>
          </p:cNvPr>
          <p:cNvSpPr/>
          <p:nvPr/>
        </p:nvSpPr>
        <p:spPr>
          <a:xfrm>
            <a:off x="9144000" y="0"/>
            <a:ext cx="3048000" cy="5254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2A3B62E7-CD89-0E6C-E056-E2DB370C5ADE}"/>
              </a:ext>
            </a:extLst>
          </p:cNvPr>
          <p:cNvSpPr/>
          <p:nvPr/>
        </p:nvSpPr>
        <p:spPr>
          <a:xfrm>
            <a:off x="-1" y="4128448"/>
            <a:ext cx="12303457" cy="2729552"/>
          </a:xfrm>
          <a:custGeom>
            <a:avLst/>
            <a:gdLst>
              <a:gd name="connsiteX0" fmla="*/ 2699657 w 12192000"/>
              <a:gd name="connsiteY0" fmla="*/ 105 h 3389191"/>
              <a:gd name="connsiteX1" fmla="*/ 5486400 w 12192000"/>
              <a:gd name="connsiteY1" fmla="*/ 348448 h 3389191"/>
              <a:gd name="connsiteX2" fmla="*/ 7968343 w 12192000"/>
              <a:gd name="connsiteY2" fmla="*/ 14620 h 3389191"/>
              <a:gd name="connsiteX3" fmla="*/ 11184561 w 12192000"/>
              <a:gd name="connsiteY3" fmla="*/ 266011 h 3389191"/>
              <a:gd name="connsiteX4" fmla="*/ 12192000 w 12192000"/>
              <a:gd name="connsiteY4" fmla="*/ 381539 h 3389191"/>
              <a:gd name="connsiteX5" fmla="*/ 12192000 w 12192000"/>
              <a:gd name="connsiteY5" fmla="*/ 3389191 h 3389191"/>
              <a:gd name="connsiteX6" fmla="*/ 0 w 12192000"/>
              <a:gd name="connsiteY6" fmla="*/ 3389191 h 3389191"/>
              <a:gd name="connsiteX7" fmla="*/ 0 w 12192000"/>
              <a:gd name="connsiteY7" fmla="*/ 278009 h 3389191"/>
              <a:gd name="connsiteX8" fmla="*/ 489177 w 12192000"/>
              <a:gd name="connsiteY8" fmla="*/ 200471 h 3389191"/>
              <a:gd name="connsiteX9" fmla="*/ 2699657 w 12192000"/>
              <a:gd name="connsiteY9" fmla="*/ 105 h 3389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389191">
                <a:moveTo>
                  <a:pt x="2699657" y="105"/>
                </a:moveTo>
                <a:cubicBezTo>
                  <a:pt x="3657600" y="4943"/>
                  <a:pt x="4608286" y="346029"/>
                  <a:pt x="5486400" y="348448"/>
                </a:cubicBezTo>
                <a:cubicBezTo>
                  <a:pt x="6364514" y="350867"/>
                  <a:pt x="6814457" y="4944"/>
                  <a:pt x="7968343" y="14620"/>
                </a:cubicBezTo>
                <a:cubicBezTo>
                  <a:pt x="8833757" y="21877"/>
                  <a:pt x="9974716" y="131188"/>
                  <a:pt x="11184561" y="266011"/>
                </a:cubicBezTo>
                <a:lnTo>
                  <a:pt x="12192000" y="381539"/>
                </a:lnTo>
                <a:lnTo>
                  <a:pt x="12192000" y="3389191"/>
                </a:lnTo>
                <a:lnTo>
                  <a:pt x="0" y="3389191"/>
                </a:lnTo>
                <a:lnTo>
                  <a:pt x="0" y="278009"/>
                </a:lnTo>
                <a:lnTo>
                  <a:pt x="489177" y="200471"/>
                </a:lnTo>
                <a:cubicBezTo>
                  <a:pt x="1238250" y="86737"/>
                  <a:pt x="1981200" y="-3524"/>
                  <a:pt x="2699657" y="105"/>
                </a:cubicBezTo>
                <a:close/>
              </a:path>
            </a:pathLst>
          </a:custGeom>
          <a:blipFill dpi="0" rotWithShape="1">
            <a:blip r:embed="rId3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200"/>
                      </a14:imgEffect>
                    </a14:imgLayer>
                  </a14:imgProps>
                </a:ext>
              </a:extLst>
            </a:blip>
            <a:srcRect/>
            <a:tile tx="0" ty="-168275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298368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pPr algn="ctr"/>
            <a:r>
              <a:rPr lang="zh-CN" altLang="en-US" sz="2500" b="1" dirty="0">
                <a:solidFill>
                  <a:schemeClr val="accent3">
                    <a:lumMod val="50000"/>
                  </a:schemeClr>
                </a:solidFill>
                <a:cs typeface="+mn-ea"/>
                <a:sym typeface="+mn-lt"/>
              </a:rPr>
              <a:t>研究目的及意义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9829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01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FBDF873-9B43-CFE7-F114-7DBCAA8E8B20}"/>
              </a:ext>
            </a:extLst>
          </p:cNvPr>
          <p:cNvSpPr txBox="1"/>
          <p:nvPr/>
        </p:nvSpPr>
        <p:spPr>
          <a:xfrm>
            <a:off x="3997551" y="775422"/>
            <a:ext cx="419689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900" dirty="0">
                <a:solidFill>
                  <a:srgbClr val="ACC4CE"/>
                </a:solidFill>
              </a:rPr>
              <a:t>CLICK HERE TO ADD TITLE TEXT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8582A57-F6AD-0473-8D52-764F2557AF27}"/>
              </a:ext>
            </a:extLst>
          </p:cNvPr>
          <p:cNvGrpSpPr/>
          <p:nvPr/>
        </p:nvGrpSpPr>
        <p:grpSpPr>
          <a:xfrm>
            <a:off x="3401178" y="3839182"/>
            <a:ext cx="1203650" cy="960602"/>
            <a:chOff x="2693454" y="3055696"/>
            <a:chExt cx="1192746" cy="1192746"/>
          </a:xfrm>
        </p:grpSpPr>
        <p:sp>
          <p:nvSpPr>
            <p:cNvPr id="21" name="圆: 空心 20">
              <a:extLst>
                <a:ext uri="{FF2B5EF4-FFF2-40B4-BE49-F238E27FC236}">
                  <a16:creationId xmlns:a16="http://schemas.microsoft.com/office/drawing/2014/main" id="{9483A967-0072-D77C-03D5-37D6D0A7548F}"/>
                </a:ext>
              </a:extLst>
            </p:cNvPr>
            <p:cNvSpPr/>
            <p:nvPr/>
          </p:nvSpPr>
          <p:spPr>
            <a:xfrm>
              <a:off x="2693454" y="3055696"/>
              <a:ext cx="1192746" cy="1192746"/>
            </a:xfrm>
            <a:prstGeom prst="donut">
              <a:avLst>
                <a:gd name="adj" fmla="val 2215"/>
              </a:avLst>
            </a:prstGeom>
            <a:solidFill>
              <a:srgbClr val="E7E1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40FCA5A2-BF37-2917-103D-88D5690B76CF}"/>
                </a:ext>
              </a:extLst>
            </p:cNvPr>
            <p:cNvSpPr/>
            <p:nvPr/>
          </p:nvSpPr>
          <p:spPr>
            <a:xfrm>
              <a:off x="2832627" y="3199333"/>
              <a:ext cx="914400" cy="914400"/>
            </a:xfrm>
            <a:prstGeom prst="ellipse">
              <a:avLst/>
            </a:prstGeom>
            <a:solidFill>
              <a:srgbClr val="E7E1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  <p:sp>
          <p:nvSpPr>
            <p:cNvPr id="27" name="1">
              <a:extLst>
                <a:ext uri="{FF2B5EF4-FFF2-40B4-BE49-F238E27FC236}">
                  <a16:creationId xmlns:a16="http://schemas.microsoft.com/office/drawing/2014/main" id="{AA5FD467-F2E3-D15E-0943-3E7620029D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82424" y="3433528"/>
              <a:ext cx="414806" cy="461079"/>
            </a:xfrm>
            <a:custGeom>
              <a:avLst/>
              <a:gdLst>
                <a:gd name="T0" fmla="*/ 27 w 627"/>
                <a:gd name="T1" fmla="*/ 0 h 697"/>
                <a:gd name="T2" fmla="*/ 28 w 627"/>
                <a:gd name="T3" fmla="*/ 0 h 697"/>
                <a:gd name="T4" fmla="*/ 152 w 627"/>
                <a:gd name="T5" fmla="*/ 0 h 697"/>
                <a:gd name="T6" fmla="*/ 600 w 627"/>
                <a:gd name="T7" fmla="*/ 0 h 697"/>
                <a:gd name="T8" fmla="*/ 627 w 627"/>
                <a:gd name="T9" fmla="*/ 27 h 697"/>
                <a:gd name="T10" fmla="*/ 627 w 627"/>
                <a:gd name="T11" fmla="*/ 27 h 697"/>
                <a:gd name="T12" fmla="*/ 627 w 627"/>
                <a:gd name="T13" fmla="*/ 671 h 697"/>
                <a:gd name="T14" fmla="*/ 600 w 627"/>
                <a:gd name="T15" fmla="*/ 697 h 697"/>
                <a:gd name="T16" fmla="*/ 599 w 627"/>
                <a:gd name="T17" fmla="*/ 697 h 697"/>
                <a:gd name="T18" fmla="*/ 152 w 627"/>
                <a:gd name="T19" fmla="*/ 697 h 697"/>
                <a:gd name="T20" fmla="*/ 27 w 627"/>
                <a:gd name="T21" fmla="*/ 697 h 697"/>
                <a:gd name="T22" fmla="*/ 0 w 627"/>
                <a:gd name="T23" fmla="*/ 671 h 697"/>
                <a:gd name="T24" fmla="*/ 0 w 627"/>
                <a:gd name="T25" fmla="*/ 670 h 697"/>
                <a:gd name="T26" fmla="*/ 0 w 627"/>
                <a:gd name="T27" fmla="*/ 27 h 697"/>
                <a:gd name="T28" fmla="*/ 27 w 627"/>
                <a:gd name="T29" fmla="*/ 0 h 697"/>
                <a:gd name="T30" fmla="*/ 168 w 627"/>
                <a:gd name="T31" fmla="*/ 54 h 697"/>
                <a:gd name="T32" fmla="*/ 168 w 627"/>
                <a:gd name="T33" fmla="*/ 54 h 697"/>
                <a:gd name="T34" fmla="*/ 168 w 627"/>
                <a:gd name="T35" fmla="*/ 644 h 697"/>
                <a:gd name="T36" fmla="*/ 573 w 627"/>
                <a:gd name="T37" fmla="*/ 644 h 697"/>
                <a:gd name="T38" fmla="*/ 573 w 627"/>
                <a:gd name="T39" fmla="*/ 54 h 697"/>
                <a:gd name="T40" fmla="*/ 479 w 627"/>
                <a:gd name="T41" fmla="*/ 54 h 697"/>
                <a:gd name="T42" fmla="*/ 479 w 627"/>
                <a:gd name="T43" fmla="*/ 234 h 697"/>
                <a:gd name="T44" fmla="*/ 479 w 627"/>
                <a:gd name="T45" fmla="*/ 441 h 697"/>
                <a:gd name="T46" fmla="*/ 463 w 627"/>
                <a:gd name="T47" fmla="*/ 457 h 697"/>
                <a:gd name="T48" fmla="*/ 451 w 627"/>
                <a:gd name="T49" fmla="*/ 452 h 697"/>
                <a:gd name="T50" fmla="*/ 363 w 627"/>
                <a:gd name="T51" fmla="*/ 371 h 697"/>
                <a:gd name="T52" fmla="*/ 274 w 627"/>
                <a:gd name="T53" fmla="*/ 452 h 697"/>
                <a:gd name="T54" fmla="*/ 251 w 627"/>
                <a:gd name="T55" fmla="*/ 452 h 697"/>
                <a:gd name="T56" fmla="*/ 247 w 627"/>
                <a:gd name="T57" fmla="*/ 441 h 697"/>
                <a:gd name="T58" fmla="*/ 247 w 627"/>
                <a:gd name="T59" fmla="*/ 234 h 697"/>
                <a:gd name="T60" fmla="*/ 247 w 627"/>
                <a:gd name="T61" fmla="*/ 54 h 697"/>
                <a:gd name="T62" fmla="*/ 168 w 627"/>
                <a:gd name="T63" fmla="*/ 54 h 697"/>
                <a:gd name="T64" fmla="*/ 136 w 627"/>
                <a:gd name="T65" fmla="*/ 644 h 697"/>
                <a:gd name="T66" fmla="*/ 136 w 627"/>
                <a:gd name="T67" fmla="*/ 644 h 697"/>
                <a:gd name="T68" fmla="*/ 136 w 627"/>
                <a:gd name="T69" fmla="*/ 54 h 697"/>
                <a:gd name="T70" fmla="*/ 54 w 627"/>
                <a:gd name="T71" fmla="*/ 54 h 697"/>
                <a:gd name="T72" fmla="*/ 54 w 627"/>
                <a:gd name="T73" fmla="*/ 644 h 697"/>
                <a:gd name="T74" fmla="*/ 136 w 627"/>
                <a:gd name="T75" fmla="*/ 644 h 697"/>
                <a:gd name="T76" fmla="*/ 447 w 627"/>
                <a:gd name="T77" fmla="*/ 54 h 697"/>
                <a:gd name="T78" fmla="*/ 447 w 627"/>
                <a:gd name="T79" fmla="*/ 54 h 697"/>
                <a:gd name="T80" fmla="*/ 279 w 627"/>
                <a:gd name="T81" fmla="*/ 54 h 697"/>
                <a:gd name="T82" fmla="*/ 279 w 627"/>
                <a:gd name="T83" fmla="*/ 234 h 697"/>
                <a:gd name="T84" fmla="*/ 279 w 627"/>
                <a:gd name="T85" fmla="*/ 404 h 697"/>
                <a:gd name="T86" fmla="*/ 352 w 627"/>
                <a:gd name="T87" fmla="*/ 337 h 697"/>
                <a:gd name="T88" fmla="*/ 374 w 627"/>
                <a:gd name="T89" fmla="*/ 337 h 697"/>
                <a:gd name="T90" fmla="*/ 447 w 627"/>
                <a:gd name="T91" fmla="*/ 404 h 697"/>
                <a:gd name="T92" fmla="*/ 447 w 627"/>
                <a:gd name="T93" fmla="*/ 234 h 697"/>
                <a:gd name="T94" fmla="*/ 447 w 627"/>
                <a:gd name="T95" fmla="*/ 54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27" h="697">
                  <a:moveTo>
                    <a:pt x="27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600" y="0"/>
                    <a:pt x="600" y="0"/>
                    <a:pt x="600" y="0"/>
                  </a:cubicBezTo>
                  <a:cubicBezTo>
                    <a:pt x="615" y="0"/>
                    <a:pt x="627" y="12"/>
                    <a:pt x="627" y="27"/>
                  </a:cubicBezTo>
                  <a:cubicBezTo>
                    <a:pt x="627" y="27"/>
                    <a:pt x="627" y="27"/>
                    <a:pt x="627" y="27"/>
                  </a:cubicBezTo>
                  <a:cubicBezTo>
                    <a:pt x="627" y="671"/>
                    <a:pt x="627" y="671"/>
                    <a:pt x="627" y="671"/>
                  </a:cubicBezTo>
                  <a:cubicBezTo>
                    <a:pt x="627" y="686"/>
                    <a:pt x="615" y="697"/>
                    <a:pt x="600" y="697"/>
                  </a:cubicBezTo>
                  <a:cubicBezTo>
                    <a:pt x="599" y="697"/>
                    <a:pt x="599" y="697"/>
                    <a:pt x="599" y="697"/>
                  </a:cubicBezTo>
                  <a:cubicBezTo>
                    <a:pt x="152" y="697"/>
                    <a:pt x="152" y="697"/>
                    <a:pt x="152" y="697"/>
                  </a:cubicBezTo>
                  <a:cubicBezTo>
                    <a:pt x="27" y="697"/>
                    <a:pt x="27" y="697"/>
                    <a:pt x="27" y="697"/>
                  </a:cubicBezTo>
                  <a:cubicBezTo>
                    <a:pt x="12" y="697"/>
                    <a:pt x="0" y="686"/>
                    <a:pt x="0" y="671"/>
                  </a:cubicBezTo>
                  <a:cubicBezTo>
                    <a:pt x="0" y="670"/>
                    <a:pt x="0" y="670"/>
                    <a:pt x="0" y="67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lose/>
                  <a:moveTo>
                    <a:pt x="168" y="54"/>
                  </a:moveTo>
                  <a:cubicBezTo>
                    <a:pt x="168" y="54"/>
                    <a:pt x="168" y="54"/>
                    <a:pt x="168" y="54"/>
                  </a:cubicBezTo>
                  <a:cubicBezTo>
                    <a:pt x="168" y="644"/>
                    <a:pt x="168" y="644"/>
                    <a:pt x="168" y="644"/>
                  </a:cubicBezTo>
                  <a:cubicBezTo>
                    <a:pt x="573" y="644"/>
                    <a:pt x="573" y="644"/>
                    <a:pt x="573" y="644"/>
                  </a:cubicBezTo>
                  <a:cubicBezTo>
                    <a:pt x="573" y="54"/>
                    <a:pt x="573" y="54"/>
                    <a:pt x="573" y="54"/>
                  </a:cubicBezTo>
                  <a:cubicBezTo>
                    <a:pt x="479" y="54"/>
                    <a:pt x="479" y="54"/>
                    <a:pt x="479" y="54"/>
                  </a:cubicBezTo>
                  <a:cubicBezTo>
                    <a:pt x="479" y="234"/>
                    <a:pt x="479" y="234"/>
                    <a:pt x="479" y="234"/>
                  </a:cubicBezTo>
                  <a:cubicBezTo>
                    <a:pt x="479" y="441"/>
                    <a:pt x="479" y="441"/>
                    <a:pt x="479" y="441"/>
                  </a:cubicBezTo>
                  <a:cubicBezTo>
                    <a:pt x="479" y="450"/>
                    <a:pt x="472" y="457"/>
                    <a:pt x="463" y="457"/>
                  </a:cubicBezTo>
                  <a:cubicBezTo>
                    <a:pt x="458" y="457"/>
                    <a:pt x="454" y="455"/>
                    <a:pt x="451" y="452"/>
                  </a:cubicBezTo>
                  <a:cubicBezTo>
                    <a:pt x="363" y="371"/>
                    <a:pt x="363" y="371"/>
                    <a:pt x="363" y="371"/>
                  </a:cubicBezTo>
                  <a:cubicBezTo>
                    <a:pt x="274" y="452"/>
                    <a:pt x="274" y="452"/>
                    <a:pt x="274" y="452"/>
                  </a:cubicBezTo>
                  <a:cubicBezTo>
                    <a:pt x="267" y="459"/>
                    <a:pt x="257" y="458"/>
                    <a:pt x="251" y="452"/>
                  </a:cubicBezTo>
                  <a:cubicBezTo>
                    <a:pt x="248" y="448"/>
                    <a:pt x="247" y="445"/>
                    <a:pt x="247" y="441"/>
                  </a:cubicBezTo>
                  <a:cubicBezTo>
                    <a:pt x="247" y="234"/>
                    <a:pt x="247" y="234"/>
                    <a:pt x="247" y="234"/>
                  </a:cubicBezTo>
                  <a:cubicBezTo>
                    <a:pt x="247" y="54"/>
                    <a:pt x="247" y="54"/>
                    <a:pt x="247" y="54"/>
                  </a:cubicBezTo>
                  <a:cubicBezTo>
                    <a:pt x="168" y="54"/>
                    <a:pt x="168" y="54"/>
                    <a:pt x="168" y="54"/>
                  </a:cubicBezTo>
                  <a:close/>
                  <a:moveTo>
                    <a:pt x="136" y="644"/>
                  </a:moveTo>
                  <a:cubicBezTo>
                    <a:pt x="136" y="644"/>
                    <a:pt x="136" y="644"/>
                    <a:pt x="136" y="644"/>
                  </a:cubicBezTo>
                  <a:cubicBezTo>
                    <a:pt x="136" y="54"/>
                    <a:pt x="136" y="54"/>
                    <a:pt x="136" y="54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644"/>
                    <a:pt x="54" y="644"/>
                    <a:pt x="54" y="644"/>
                  </a:cubicBezTo>
                  <a:cubicBezTo>
                    <a:pt x="136" y="644"/>
                    <a:pt x="136" y="644"/>
                    <a:pt x="136" y="644"/>
                  </a:cubicBezTo>
                  <a:close/>
                  <a:moveTo>
                    <a:pt x="447" y="54"/>
                  </a:moveTo>
                  <a:cubicBezTo>
                    <a:pt x="447" y="54"/>
                    <a:pt x="447" y="54"/>
                    <a:pt x="447" y="54"/>
                  </a:cubicBezTo>
                  <a:cubicBezTo>
                    <a:pt x="279" y="54"/>
                    <a:pt x="279" y="54"/>
                    <a:pt x="279" y="54"/>
                  </a:cubicBezTo>
                  <a:cubicBezTo>
                    <a:pt x="279" y="234"/>
                    <a:pt x="279" y="234"/>
                    <a:pt x="279" y="234"/>
                  </a:cubicBezTo>
                  <a:cubicBezTo>
                    <a:pt x="279" y="404"/>
                    <a:pt x="279" y="404"/>
                    <a:pt x="279" y="404"/>
                  </a:cubicBezTo>
                  <a:cubicBezTo>
                    <a:pt x="352" y="337"/>
                    <a:pt x="352" y="337"/>
                    <a:pt x="352" y="337"/>
                  </a:cubicBezTo>
                  <a:cubicBezTo>
                    <a:pt x="358" y="331"/>
                    <a:pt x="368" y="331"/>
                    <a:pt x="374" y="337"/>
                  </a:cubicBezTo>
                  <a:cubicBezTo>
                    <a:pt x="447" y="404"/>
                    <a:pt x="447" y="404"/>
                    <a:pt x="447" y="404"/>
                  </a:cubicBezTo>
                  <a:cubicBezTo>
                    <a:pt x="447" y="234"/>
                    <a:pt x="447" y="234"/>
                    <a:pt x="447" y="234"/>
                  </a:cubicBezTo>
                  <a:cubicBezTo>
                    <a:pt x="447" y="54"/>
                    <a:pt x="447" y="54"/>
                    <a:pt x="447" y="5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BEF48C96-CCCC-45EF-956B-E3FFE369FA82}"/>
              </a:ext>
            </a:extLst>
          </p:cNvPr>
          <p:cNvGrpSpPr/>
          <p:nvPr/>
        </p:nvGrpSpPr>
        <p:grpSpPr>
          <a:xfrm>
            <a:off x="5550018" y="3839182"/>
            <a:ext cx="1203650" cy="960602"/>
            <a:chOff x="2693454" y="3055696"/>
            <a:chExt cx="1192746" cy="1192746"/>
          </a:xfrm>
        </p:grpSpPr>
        <p:sp>
          <p:nvSpPr>
            <p:cNvPr id="30" name="圆: 空心 29">
              <a:extLst>
                <a:ext uri="{FF2B5EF4-FFF2-40B4-BE49-F238E27FC236}">
                  <a16:creationId xmlns:a16="http://schemas.microsoft.com/office/drawing/2014/main" id="{C110B7CA-00D8-FBB0-B5FD-4E26C9DFB704}"/>
                </a:ext>
              </a:extLst>
            </p:cNvPr>
            <p:cNvSpPr/>
            <p:nvPr/>
          </p:nvSpPr>
          <p:spPr>
            <a:xfrm>
              <a:off x="2693454" y="3055696"/>
              <a:ext cx="1192746" cy="1192746"/>
            </a:xfrm>
            <a:prstGeom prst="donut">
              <a:avLst>
                <a:gd name="adj" fmla="val 2215"/>
              </a:avLst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9F25C050-3326-9202-08AA-2F5BAAACCD9F}"/>
                </a:ext>
              </a:extLst>
            </p:cNvPr>
            <p:cNvSpPr/>
            <p:nvPr/>
          </p:nvSpPr>
          <p:spPr>
            <a:xfrm>
              <a:off x="2832627" y="3199333"/>
              <a:ext cx="914400" cy="914400"/>
            </a:xfrm>
            <a:prstGeom prst="ellipse">
              <a:avLst/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2425FD77-CE5F-6444-595D-1876EEDF7C2C}"/>
              </a:ext>
            </a:extLst>
          </p:cNvPr>
          <p:cNvGrpSpPr/>
          <p:nvPr/>
        </p:nvGrpSpPr>
        <p:grpSpPr>
          <a:xfrm>
            <a:off x="7698858" y="3839182"/>
            <a:ext cx="1203650" cy="960602"/>
            <a:chOff x="2693454" y="3055696"/>
            <a:chExt cx="1192746" cy="1192746"/>
          </a:xfrm>
        </p:grpSpPr>
        <p:sp>
          <p:nvSpPr>
            <p:cNvPr id="34" name="圆: 空心 33">
              <a:extLst>
                <a:ext uri="{FF2B5EF4-FFF2-40B4-BE49-F238E27FC236}">
                  <a16:creationId xmlns:a16="http://schemas.microsoft.com/office/drawing/2014/main" id="{93CEF2BC-1B93-2A7C-07BF-01B9C04E92DD}"/>
                </a:ext>
              </a:extLst>
            </p:cNvPr>
            <p:cNvSpPr/>
            <p:nvPr/>
          </p:nvSpPr>
          <p:spPr>
            <a:xfrm>
              <a:off x="2693454" y="3055696"/>
              <a:ext cx="1192746" cy="1192746"/>
            </a:xfrm>
            <a:prstGeom prst="donut">
              <a:avLst>
                <a:gd name="adj" fmla="val 2215"/>
              </a:avLst>
            </a:prstGeom>
            <a:solidFill>
              <a:srgbClr val="ACC4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283AB753-DFB5-1E36-37F8-D1BDD98925FF}"/>
                </a:ext>
              </a:extLst>
            </p:cNvPr>
            <p:cNvSpPr/>
            <p:nvPr/>
          </p:nvSpPr>
          <p:spPr>
            <a:xfrm>
              <a:off x="2832627" y="3199333"/>
              <a:ext cx="914400" cy="914400"/>
            </a:xfrm>
            <a:prstGeom prst="ellipse">
              <a:avLst/>
            </a:prstGeom>
            <a:solidFill>
              <a:srgbClr val="ACC4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</a:endParaRPr>
            </a:p>
          </p:txBody>
        </p:sp>
      </p:grpSp>
      <p:sp>
        <p:nvSpPr>
          <p:cNvPr id="37" name="1">
            <a:extLst>
              <a:ext uri="{FF2B5EF4-FFF2-40B4-BE49-F238E27FC236}">
                <a16:creationId xmlns:a16="http://schemas.microsoft.com/office/drawing/2014/main" id="{F141CB85-D04F-1E7F-5B70-0711CC3F38B2}"/>
              </a:ext>
            </a:extLst>
          </p:cNvPr>
          <p:cNvSpPr>
            <a:spLocks noEditPoints="1"/>
          </p:cNvSpPr>
          <p:nvPr/>
        </p:nvSpPr>
        <p:spPr bwMode="auto">
          <a:xfrm>
            <a:off x="5932374" y="4073802"/>
            <a:ext cx="467295" cy="373468"/>
          </a:xfrm>
          <a:custGeom>
            <a:avLst/>
            <a:gdLst>
              <a:gd name="T0" fmla="*/ 476 w 700"/>
              <a:gd name="T1" fmla="*/ 11 h 701"/>
              <a:gd name="T2" fmla="*/ 437 w 700"/>
              <a:gd name="T3" fmla="*/ 11 h 701"/>
              <a:gd name="T4" fmla="*/ 7 w 700"/>
              <a:gd name="T5" fmla="*/ 441 h 701"/>
              <a:gd name="T6" fmla="*/ 6 w 700"/>
              <a:gd name="T7" fmla="*/ 442 h 701"/>
              <a:gd name="T8" fmla="*/ 6 w 700"/>
              <a:gd name="T9" fmla="*/ 442 h 701"/>
              <a:gd name="T10" fmla="*/ 5 w 700"/>
              <a:gd name="T11" fmla="*/ 442 h 701"/>
              <a:gd name="T12" fmla="*/ 5 w 700"/>
              <a:gd name="T13" fmla="*/ 443 h 701"/>
              <a:gd name="T14" fmla="*/ 5 w 700"/>
              <a:gd name="T15" fmla="*/ 443 h 701"/>
              <a:gd name="T16" fmla="*/ 4 w 700"/>
              <a:gd name="T17" fmla="*/ 444 h 701"/>
              <a:gd name="T18" fmla="*/ 4 w 700"/>
              <a:gd name="T19" fmla="*/ 445 h 701"/>
              <a:gd name="T20" fmla="*/ 3 w 700"/>
              <a:gd name="T21" fmla="*/ 445 h 701"/>
              <a:gd name="T22" fmla="*/ 3 w 700"/>
              <a:gd name="T23" fmla="*/ 446 h 701"/>
              <a:gd name="T24" fmla="*/ 3 w 700"/>
              <a:gd name="T25" fmla="*/ 446 h 701"/>
              <a:gd name="T26" fmla="*/ 2 w 700"/>
              <a:gd name="T27" fmla="*/ 447 h 701"/>
              <a:gd name="T28" fmla="*/ 2 w 700"/>
              <a:gd name="T29" fmla="*/ 448 h 701"/>
              <a:gd name="T30" fmla="*/ 2 w 700"/>
              <a:gd name="T31" fmla="*/ 448 h 701"/>
              <a:gd name="T32" fmla="*/ 2 w 700"/>
              <a:gd name="T33" fmla="*/ 449 h 701"/>
              <a:gd name="T34" fmla="*/ 2 w 700"/>
              <a:gd name="T35" fmla="*/ 450 h 701"/>
              <a:gd name="T36" fmla="*/ 1 w 700"/>
              <a:gd name="T37" fmla="*/ 450 h 701"/>
              <a:gd name="T38" fmla="*/ 1 w 700"/>
              <a:gd name="T39" fmla="*/ 451 h 701"/>
              <a:gd name="T40" fmla="*/ 1 w 700"/>
              <a:gd name="T41" fmla="*/ 451 h 701"/>
              <a:gd name="T42" fmla="*/ 0 w 700"/>
              <a:gd name="T43" fmla="*/ 452 h 701"/>
              <a:gd name="T44" fmla="*/ 0 w 700"/>
              <a:gd name="T45" fmla="*/ 453 h 701"/>
              <a:gd name="T46" fmla="*/ 0 w 700"/>
              <a:gd name="T47" fmla="*/ 453 h 701"/>
              <a:gd name="T48" fmla="*/ 0 w 700"/>
              <a:gd name="T49" fmla="*/ 454 h 701"/>
              <a:gd name="T50" fmla="*/ 0 w 700"/>
              <a:gd name="T51" fmla="*/ 454 h 701"/>
              <a:gd name="T52" fmla="*/ 0 w 700"/>
              <a:gd name="T53" fmla="*/ 455 h 701"/>
              <a:gd name="T54" fmla="*/ 0 w 700"/>
              <a:gd name="T55" fmla="*/ 456 h 701"/>
              <a:gd name="T56" fmla="*/ 0 w 700"/>
              <a:gd name="T57" fmla="*/ 457 h 701"/>
              <a:gd name="T58" fmla="*/ 0 w 700"/>
              <a:gd name="T59" fmla="*/ 457 h 701"/>
              <a:gd name="T60" fmla="*/ 0 w 700"/>
              <a:gd name="T61" fmla="*/ 458 h 701"/>
              <a:gd name="T62" fmla="*/ 27 w 700"/>
              <a:gd name="T63" fmla="*/ 701 h 701"/>
              <a:gd name="T64" fmla="*/ 243 w 700"/>
              <a:gd name="T65" fmla="*/ 701 h 701"/>
              <a:gd name="T66" fmla="*/ 244 w 700"/>
              <a:gd name="T67" fmla="*/ 700 h 701"/>
              <a:gd name="T68" fmla="*/ 245 w 700"/>
              <a:gd name="T69" fmla="*/ 700 h 701"/>
              <a:gd name="T70" fmla="*/ 247 w 700"/>
              <a:gd name="T71" fmla="*/ 700 h 701"/>
              <a:gd name="T72" fmla="*/ 248 w 700"/>
              <a:gd name="T73" fmla="*/ 700 h 701"/>
              <a:gd name="T74" fmla="*/ 249 w 700"/>
              <a:gd name="T75" fmla="*/ 699 h 701"/>
              <a:gd name="T76" fmla="*/ 252 w 700"/>
              <a:gd name="T77" fmla="*/ 699 h 701"/>
              <a:gd name="T78" fmla="*/ 253 w 700"/>
              <a:gd name="T79" fmla="*/ 698 h 701"/>
              <a:gd name="T80" fmla="*/ 254 w 700"/>
              <a:gd name="T81" fmla="*/ 698 h 701"/>
              <a:gd name="T82" fmla="*/ 255 w 700"/>
              <a:gd name="T83" fmla="*/ 697 h 701"/>
              <a:gd name="T84" fmla="*/ 256 w 700"/>
              <a:gd name="T85" fmla="*/ 696 h 701"/>
              <a:gd name="T86" fmla="*/ 257 w 700"/>
              <a:gd name="T87" fmla="*/ 695 h 701"/>
              <a:gd name="T88" fmla="*/ 258 w 700"/>
              <a:gd name="T89" fmla="*/ 695 h 701"/>
              <a:gd name="T90" fmla="*/ 259 w 700"/>
              <a:gd name="T91" fmla="*/ 694 h 701"/>
              <a:gd name="T92" fmla="*/ 260 w 700"/>
              <a:gd name="T93" fmla="*/ 693 h 701"/>
              <a:gd name="T94" fmla="*/ 690 w 700"/>
              <a:gd name="T95" fmla="*/ 225 h 701"/>
              <a:gd name="T96" fmla="*/ 456 w 700"/>
              <a:gd name="T97" fmla="*/ 68 h 701"/>
              <a:gd name="T98" fmla="*/ 97 w 700"/>
              <a:gd name="T99" fmla="*/ 491 h 701"/>
              <a:gd name="T100" fmla="*/ 456 w 700"/>
              <a:gd name="T101" fmla="*/ 68 h 701"/>
              <a:gd name="T102" fmla="*/ 53 w 700"/>
              <a:gd name="T103" fmla="*/ 647 h 701"/>
              <a:gd name="T104" fmla="*/ 176 w 700"/>
              <a:gd name="T105" fmla="*/ 647 h 701"/>
              <a:gd name="T106" fmla="*/ 119 w 700"/>
              <a:gd name="T107" fmla="*/ 514 h 701"/>
              <a:gd name="T108" fmla="*/ 511 w 700"/>
              <a:gd name="T109" fmla="*/ 122 h 701"/>
              <a:gd name="T110" fmla="*/ 186 w 700"/>
              <a:gd name="T111" fmla="*/ 581 h 701"/>
              <a:gd name="T112" fmla="*/ 241 w 700"/>
              <a:gd name="T113" fmla="*/ 636 h 701"/>
              <a:gd name="T114" fmla="*/ 209 w 700"/>
              <a:gd name="T115" fmla="*/ 604 h 701"/>
              <a:gd name="T116" fmla="*/ 633 w 700"/>
              <a:gd name="T117" fmla="*/ 245 h 7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00" h="701">
                <a:moveTo>
                  <a:pt x="690" y="225"/>
                </a:moveTo>
                <a:cubicBezTo>
                  <a:pt x="476" y="11"/>
                  <a:pt x="476" y="11"/>
                  <a:pt x="476" y="11"/>
                </a:cubicBezTo>
                <a:cubicBezTo>
                  <a:pt x="475" y="11"/>
                  <a:pt x="475" y="11"/>
                  <a:pt x="475" y="11"/>
                </a:cubicBezTo>
                <a:cubicBezTo>
                  <a:pt x="465" y="0"/>
                  <a:pt x="447" y="0"/>
                  <a:pt x="437" y="11"/>
                </a:cubicBezTo>
                <a:cubicBezTo>
                  <a:pt x="7" y="440"/>
                  <a:pt x="7" y="440"/>
                  <a:pt x="7" y="440"/>
                </a:cubicBezTo>
                <a:cubicBezTo>
                  <a:pt x="7" y="441"/>
                  <a:pt x="7" y="441"/>
                  <a:pt x="7" y="441"/>
                </a:cubicBezTo>
                <a:cubicBezTo>
                  <a:pt x="7" y="441"/>
                  <a:pt x="7" y="441"/>
                  <a:pt x="7" y="441"/>
                </a:cubicBezTo>
                <a:cubicBezTo>
                  <a:pt x="6" y="442"/>
                  <a:pt x="6" y="442"/>
                  <a:pt x="6" y="442"/>
                </a:cubicBezTo>
                <a:cubicBezTo>
                  <a:pt x="6" y="442"/>
                  <a:pt x="6" y="442"/>
                  <a:pt x="6" y="442"/>
                </a:cubicBezTo>
                <a:cubicBezTo>
                  <a:pt x="6" y="442"/>
                  <a:pt x="6" y="442"/>
                  <a:pt x="6" y="442"/>
                </a:cubicBezTo>
                <a:cubicBezTo>
                  <a:pt x="6" y="442"/>
                  <a:pt x="6" y="442"/>
                  <a:pt x="6" y="442"/>
                </a:cubicBezTo>
                <a:cubicBezTo>
                  <a:pt x="5" y="442"/>
                  <a:pt x="5" y="442"/>
                  <a:pt x="5" y="442"/>
                </a:cubicBezTo>
                <a:cubicBezTo>
                  <a:pt x="5" y="443"/>
                  <a:pt x="5" y="443"/>
                  <a:pt x="5" y="443"/>
                </a:cubicBezTo>
                <a:cubicBezTo>
                  <a:pt x="5" y="443"/>
                  <a:pt x="5" y="443"/>
                  <a:pt x="5" y="443"/>
                </a:cubicBezTo>
                <a:cubicBezTo>
                  <a:pt x="5" y="443"/>
                  <a:pt x="5" y="443"/>
                  <a:pt x="5" y="443"/>
                </a:cubicBezTo>
                <a:cubicBezTo>
                  <a:pt x="5" y="443"/>
                  <a:pt x="5" y="443"/>
                  <a:pt x="5" y="443"/>
                </a:cubicBezTo>
                <a:cubicBezTo>
                  <a:pt x="4" y="444"/>
                  <a:pt x="4" y="444"/>
                  <a:pt x="4" y="444"/>
                </a:cubicBezTo>
                <a:cubicBezTo>
                  <a:pt x="4" y="444"/>
                  <a:pt x="4" y="444"/>
                  <a:pt x="4" y="444"/>
                </a:cubicBezTo>
                <a:cubicBezTo>
                  <a:pt x="4" y="445"/>
                  <a:pt x="4" y="445"/>
                  <a:pt x="4" y="445"/>
                </a:cubicBezTo>
                <a:cubicBezTo>
                  <a:pt x="4" y="445"/>
                  <a:pt x="4" y="445"/>
                  <a:pt x="4" y="445"/>
                </a:cubicBezTo>
                <a:cubicBezTo>
                  <a:pt x="3" y="445"/>
                  <a:pt x="3" y="445"/>
                  <a:pt x="3" y="445"/>
                </a:cubicBezTo>
                <a:cubicBezTo>
                  <a:pt x="3" y="445"/>
                  <a:pt x="3" y="445"/>
                  <a:pt x="3" y="445"/>
                </a:cubicBezTo>
                <a:cubicBezTo>
                  <a:pt x="3" y="446"/>
                  <a:pt x="3" y="446"/>
                  <a:pt x="3" y="446"/>
                </a:cubicBezTo>
                <a:cubicBezTo>
                  <a:pt x="3" y="446"/>
                  <a:pt x="3" y="446"/>
                  <a:pt x="3" y="446"/>
                </a:cubicBezTo>
                <a:cubicBezTo>
                  <a:pt x="3" y="446"/>
                  <a:pt x="3" y="446"/>
                  <a:pt x="3" y="446"/>
                </a:cubicBezTo>
                <a:cubicBezTo>
                  <a:pt x="3" y="446"/>
                  <a:pt x="3" y="446"/>
                  <a:pt x="3" y="446"/>
                </a:cubicBezTo>
                <a:cubicBezTo>
                  <a:pt x="3" y="447"/>
                  <a:pt x="3" y="447"/>
                  <a:pt x="3" y="447"/>
                </a:cubicBezTo>
                <a:cubicBezTo>
                  <a:pt x="2" y="447"/>
                  <a:pt x="2" y="447"/>
                  <a:pt x="2" y="447"/>
                </a:cubicBezTo>
                <a:cubicBezTo>
                  <a:pt x="2" y="447"/>
                  <a:pt x="2" y="447"/>
                  <a:pt x="2" y="447"/>
                </a:cubicBezTo>
                <a:cubicBezTo>
                  <a:pt x="2" y="448"/>
                  <a:pt x="2" y="448"/>
                  <a:pt x="2" y="448"/>
                </a:cubicBezTo>
                <a:cubicBezTo>
                  <a:pt x="2" y="448"/>
                  <a:pt x="2" y="448"/>
                  <a:pt x="2" y="448"/>
                </a:cubicBezTo>
                <a:cubicBezTo>
                  <a:pt x="2" y="448"/>
                  <a:pt x="2" y="448"/>
                  <a:pt x="2" y="448"/>
                </a:cubicBezTo>
                <a:cubicBezTo>
                  <a:pt x="2" y="449"/>
                  <a:pt x="2" y="449"/>
                  <a:pt x="2" y="449"/>
                </a:cubicBezTo>
                <a:cubicBezTo>
                  <a:pt x="2" y="449"/>
                  <a:pt x="2" y="449"/>
                  <a:pt x="2" y="449"/>
                </a:cubicBezTo>
                <a:cubicBezTo>
                  <a:pt x="2" y="449"/>
                  <a:pt x="2" y="449"/>
                  <a:pt x="2" y="449"/>
                </a:cubicBezTo>
                <a:cubicBezTo>
                  <a:pt x="2" y="450"/>
                  <a:pt x="2" y="450"/>
                  <a:pt x="2" y="450"/>
                </a:cubicBezTo>
                <a:cubicBezTo>
                  <a:pt x="1" y="450"/>
                  <a:pt x="1" y="450"/>
                  <a:pt x="1" y="450"/>
                </a:cubicBezTo>
                <a:cubicBezTo>
                  <a:pt x="1" y="450"/>
                  <a:pt x="1" y="450"/>
                  <a:pt x="1" y="450"/>
                </a:cubicBezTo>
                <a:cubicBezTo>
                  <a:pt x="1" y="451"/>
                  <a:pt x="1" y="451"/>
                  <a:pt x="1" y="451"/>
                </a:cubicBezTo>
                <a:cubicBezTo>
                  <a:pt x="1" y="451"/>
                  <a:pt x="1" y="451"/>
                  <a:pt x="1" y="451"/>
                </a:cubicBezTo>
                <a:cubicBezTo>
                  <a:pt x="1" y="451"/>
                  <a:pt x="1" y="451"/>
                  <a:pt x="1" y="451"/>
                </a:cubicBezTo>
                <a:cubicBezTo>
                  <a:pt x="1" y="451"/>
                  <a:pt x="1" y="451"/>
                  <a:pt x="1" y="451"/>
                </a:cubicBezTo>
                <a:cubicBezTo>
                  <a:pt x="1" y="452"/>
                  <a:pt x="1" y="452"/>
                  <a:pt x="1" y="452"/>
                </a:cubicBezTo>
                <a:cubicBezTo>
                  <a:pt x="0" y="452"/>
                  <a:pt x="0" y="452"/>
                  <a:pt x="0" y="452"/>
                </a:cubicBezTo>
                <a:cubicBezTo>
                  <a:pt x="0" y="452"/>
                  <a:pt x="0" y="452"/>
                  <a:pt x="0" y="452"/>
                </a:cubicBezTo>
                <a:cubicBezTo>
                  <a:pt x="0" y="453"/>
                  <a:pt x="0" y="453"/>
                  <a:pt x="0" y="453"/>
                </a:cubicBezTo>
                <a:cubicBezTo>
                  <a:pt x="0" y="453"/>
                  <a:pt x="0" y="453"/>
                  <a:pt x="0" y="453"/>
                </a:cubicBezTo>
                <a:cubicBezTo>
                  <a:pt x="0" y="453"/>
                  <a:pt x="0" y="453"/>
                  <a:pt x="0" y="453"/>
                </a:cubicBezTo>
                <a:cubicBezTo>
                  <a:pt x="0" y="454"/>
                  <a:pt x="0" y="454"/>
                  <a:pt x="0" y="454"/>
                </a:cubicBezTo>
                <a:cubicBezTo>
                  <a:pt x="0" y="454"/>
                  <a:pt x="0" y="454"/>
                  <a:pt x="0" y="454"/>
                </a:cubicBezTo>
                <a:cubicBezTo>
                  <a:pt x="0" y="454"/>
                  <a:pt x="0" y="454"/>
                  <a:pt x="0" y="454"/>
                </a:cubicBezTo>
                <a:cubicBezTo>
                  <a:pt x="0" y="454"/>
                  <a:pt x="0" y="454"/>
                  <a:pt x="0" y="454"/>
                </a:cubicBezTo>
                <a:cubicBezTo>
                  <a:pt x="0" y="455"/>
                  <a:pt x="0" y="455"/>
                  <a:pt x="0" y="455"/>
                </a:cubicBezTo>
                <a:cubicBezTo>
                  <a:pt x="0" y="455"/>
                  <a:pt x="0" y="455"/>
                  <a:pt x="0" y="455"/>
                </a:cubicBezTo>
                <a:cubicBezTo>
                  <a:pt x="0" y="456"/>
                  <a:pt x="0" y="456"/>
                  <a:pt x="0" y="456"/>
                </a:cubicBezTo>
                <a:cubicBezTo>
                  <a:pt x="0" y="456"/>
                  <a:pt x="0" y="456"/>
                  <a:pt x="0" y="456"/>
                </a:cubicBezTo>
                <a:cubicBezTo>
                  <a:pt x="0" y="456"/>
                  <a:pt x="0" y="456"/>
                  <a:pt x="0" y="456"/>
                </a:cubicBezTo>
                <a:cubicBezTo>
                  <a:pt x="0" y="457"/>
                  <a:pt x="0" y="457"/>
                  <a:pt x="0" y="457"/>
                </a:cubicBezTo>
                <a:cubicBezTo>
                  <a:pt x="0" y="457"/>
                  <a:pt x="0" y="457"/>
                  <a:pt x="0" y="457"/>
                </a:cubicBezTo>
                <a:cubicBezTo>
                  <a:pt x="0" y="457"/>
                  <a:pt x="0" y="457"/>
                  <a:pt x="0" y="457"/>
                </a:cubicBezTo>
                <a:cubicBezTo>
                  <a:pt x="0" y="458"/>
                  <a:pt x="0" y="458"/>
                  <a:pt x="0" y="458"/>
                </a:cubicBezTo>
                <a:cubicBezTo>
                  <a:pt x="0" y="458"/>
                  <a:pt x="0" y="458"/>
                  <a:pt x="0" y="458"/>
                </a:cubicBezTo>
                <a:cubicBezTo>
                  <a:pt x="0" y="674"/>
                  <a:pt x="0" y="674"/>
                  <a:pt x="0" y="674"/>
                </a:cubicBezTo>
                <a:cubicBezTo>
                  <a:pt x="0" y="689"/>
                  <a:pt x="12" y="701"/>
                  <a:pt x="27" y="701"/>
                </a:cubicBezTo>
                <a:cubicBezTo>
                  <a:pt x="242" y="701"/>
                  <a:pt x="242" y="701"/>
                  <a:pt x="242" y="701"/>
                </a:cubicBezTo>
                <a:cubicBezTo>
                  <a:pt x="243" y="701"/>
                  <a:pt x="243" y="701"/>
                  <a:pt x="243" y="701"/>
                </a:cubicBezTo>
                <a:cubicBezTo>
                  <a:pt x="243" y="701"/>
                  <a:pt x="243" y="701"/>
                  <a:pt x="243" y="701"/>
                </a:cubicBezTo>
                <a:cubicBezTo>
                  <a:pt x="244" y="700"/>
                  <a:pt x="244" y="700"/>
                  <a:pt x="244" y="700"/>
                </a:cubicBezTo>
                <a:cubicBezTo>
                  <a:pt x="244" y="700"/>
                  <a:pt x="244" y="700"/>
                  <a:pt x="244" y="700"/>
                </a:cubicBezTo>
                <a:cubicBezTo>
                  <a:pt x="245" y="700"/>
                  <a:pt x="245" y="700"/>
                  <a:pt x="245" y="700"/>
                </a:cubicBezTo>
                <a:cubicBezTo>
                  <a:pt x="246" y="700"/>
                  <a:pt x="246" y="700"/>
                  <a:pt x="246" y="700"/>
                </a:cubicBezTo>
                <a:cubicBezTo>
                  <a:pt x="247" y="700"/>
                  <a:pt x="247" y="700"/>
                  <a:pt x="247" y="700"/>
                </a:cubicBezTo>
                <a:cubicBezTo>
                  <a:pt x="247" y="700"/>
                  <a:pt x="247" y="700"/>
                  <a:pt x="247" y="700"/>
                </a:cubicBezTo>
                <a:cubicBezTo>
                  <a:pt x="248" y="700"/>
                  <a:pt x="248" y="700"/>
                  <a:pt x="248" y="700"/>
                </a:cubicBezTo>
                <a:cubicBezTo>
                  <a:pt x="248" y="700"/>
                  <a:pt x="248" y="700"/>
                  <a:pt x="248" y="700"/>
                </a:cubicBezTo>
                <a:cubicBezTo>
                  <a:pt x="249" y="699"/>
                  <a:pt x="249" y="699"/>
                  <a:pt x="249" y="699"/>
                </a:cubicBezTo>
                <a:cubicBezTo>
                  <a:pt x="250" y="699"/>
                  <a:pt x="250" y="699"/>
                  <a:pt x="250" y="699"/>
                </a:cubicBezTo>
                <a:cubicBezTo>
                  <a:pt x="252" y="699"/>
                  <a:pt x="252" y="699"/>
                  <a:pt x="252" y="699"/>
                </a:cubicBezTo>
                <a:cubicBezTo>
                  <a:pt x="252" y="698"/>
                  <a:pt x="252" y="698"/>
                  <a:pt x="252" y="698"/>
                </a:cubicBezTo>
                <a:cubicBezTo>
                  <a:pt x="253" y="698"/>
                  <a:pt x="253" y="698"/>
                  <a:pt x="253" y="698"/>
                </a:cubicBezTo>
                <a:cubicBezTo>
                  <a:pt x="253" y="698"/>
                  <a:pt x="253" y="698"/>
                  <a:pt x="253" y="698"/>
                </a:cubicBezTo>
                <a:cubicBezTo>
                  <a:pt x="254" y="698"/>
                  <a:pt x="254" y="698"/>
                  <a:pt x="254" y="698"/>
                </a:cubicBezTo>
                <a:cubicBezTo>
                  <a:pt x="254" y="697"/>
                  <a:pt x="254" y="697"/>
                  <a:pt x="254" y="697"/>
                </a:cubicBezTo>
                <a:cubicBezTo>
                  <a:pt x="255" y="697"/>
                  <a:pt x="255" y="697"/>
                  <a:pt x="255" y="697"/>
                </a:cubicBezTo>
                <a:cubicBezTo>
                  <a:pt x="255" y="696"/>
                  <a:pt x="255" y="696"/>
                  <a:pt x="255" y="696"/>
                </a:cubicBezTo>
                <a:cubicBezTo>
                  <a:pt x="256" y="696"/>
                  <a:pt x="256" y="696"/>
                  <a:pt x="256" y="696"/>
                </a:cubicBezTo>
                <a:cubicBezTo>
                  <a:pt x="256" y="696"/>
                  <a:pt x="256" y="696"/>
                  <a:pt x="256" y="696"/>
                </a:cubicBezTo>
                <a:cubicBezTo>
                  <a:pt x="257" y="695"/>
                  <a:pt x="257" y="695"/>
                  <a:pt x="257" y="695"/>
                </a:cubicBezTo>
                <a:cubicBezTo>
                  <a:pt x="258" y="695"/>
                  <a:pt x="258" y="695"/>
                  <a:pt x="258" y="695"/>
                </a:cubicBezTo>
                <a:cubicBezTo>
                  <a:pt x="258" y="695"/>
                  <a:pt x="258" y="695"/>
                  <a:pt x="258" y="695"/>
                </a:cubicBezTo>
                <a:cubicBezTo>
                  <a:pt x="259" y="694"/>
                  <a:pt x="259" y="694"/>
                  <a:pt x="259" y="694"/>
                </a:cubicBezTo>
                <a:cubicBezTo>
                  <a:pt x="259" y="694"/>
                  <a:pt x="259" y="694"/>
                  <a:pt x="259" y="694"/>
                </a:cubicBezTo>
                <a:cubicBezTo>
                  <a:pt x="260" y="693"/>
                  <a:pt x="260" y="693"/>
                  <a:pt x="260" y="693"/>
                </a:cubicBezTo>
                <a:cubicBezTo>
                  <a:pt x="260" y="693"/>
                  <a:pt x="260" y="693"/>
                  <a:pt x="260" y="693"/>
                </a:cubicBezTo>
                <a:cubicBezTo>
                  <a:pt x="690" y="263"/>
                  <a:pt x="690" y="263"/>
                  <a:pt x="690" y="263"/>
                </a:cubicBezTo>
                <a:cubicBezTo>
                  <a:pt x="700" y="253"/>
                  <a:pt x="700" y="236"/>
                  <a:pt x="690" y="225"/>
                </a:cubicBezTo>
                <a:close/>
                <a:moveTo>
                  <a:pt x="456" y="68"/>
                </a:moveTo>
                <a:cubicBezTo>
                  <a:pt x="456" y="68"/>
                  <a:pt x="456" y="68"/>
                  <a:pt x="456" y="68"/>
                </a:cubicBezTo>
                <a:cubicBezTo>
                  <a:pt x="488" y="100"/>
                  <a:pt x="488" y="100"/>
                  <a:pt x="488" y="100"/>
                </a:cubicBezTo>
                <a:cubicBezTo>
                  <a:pt x="97" y="491"/>
                  <a:pt x="97" y="491"/>
                  <a:pt x="97" y="491"/>
                </a:cubicBezTo>
                <a:cubicBezTo>
                  <a:pt x="64" y="459"/>
                  <a:pt x="64" y="459"/>
                  <a:pt x="64" y="459"/>
                </a:cubicBezTo>
                <a:cubicBezTo>
                  <a:pt x="456" y="68"/>
                  <a:pt x="456" y="68"/>
                  <a:pt x="456" y="68"/>
                </a:cubicBezTo>
                <a:close/>
                <a:moveTo>
                  <a:pt x="53" y="647"/>
                </a:moveTo>
                <a:cubicBezTo>
                  <a:pt x="53" y="647"/>
                  <a:pt x="53" y="647"/>
                  <a:pt x="53" y="647"/>
                </a:cubicBezTo>
                <a:cubicBezTo>
                  <a:pt x="53" y="524"/>
                  <a:pt x="53" y="524"/>
                  <a:pt x="53" y="524"/>
                </a:cubicBezTo>
                <a:cubicBezTo>
                  <a:pt x="176" y="647"/>
                  <a:pt x="176" y="647"/>
                  <a:pt x="176" y="647"/>
                </a:cubicBezTo>
                <a:cubicBezTo>
                  <a:pt x="53" y="647"/>
                  <a:pt x="53" y="647"/>
                  <a:pt x="53" y="647"/>
                </a:cubicBezTo>
                <a:close/>
                <a:moveTo>
                  <a:pt x="119" y="514"/>
                </a:moveTo>
                <a:cubicBezTo>
                  <a:pt x="119" y="514"/>
                  <a:pt x="119" y="514"/>
                  <a:pt x="119" y="514"/>
                </a:cubicBezTo>
                <a:cubicBezTo>
                  <a:pt x="511" y="122"/>
                  <a:pt x="511" y="122"/>
                  <a:pt x="511" y="122"/>
                </a:cubicBezTo>
                <a:cubicBezTo>
                  <a:pt x="578" y="190"/>
                  <a:pt x="578" y="190"/>
                  <a:pt x="578" y="190"/>
                </a:cubicBezTo>
                <a:cubicBezTo>
                  <a:pt x="186" y="581"/>
                  <a:pt x="186" y="581"/>
                  <a:pt x="186" y="581"/>
                </a:cubicBezTo>
                <a:cubicBezTo>
                  <a:pt x="119" y="514"/>
                  <a:pt x="119" y="514"/>
                  <a:pt x="119" y="514"/>
                </a:cubicBezTo>
                <a:close/>
                <a:moveTo>
                  <a:pt x="241" y="636"/>
                </a:moveTo>
                <a:cubicBezTo>
                  <a:pt x="241" y="636"/>
                  <a:pt x="241" y="636"/>
                  <a:pt x="241" y="636"/>
                </a:cubicBezTo>
                <a:cubicBezTo>
                  <a:pt x="209" y="604"/>
                  <a:pt x="209" y="604"/>
                  <a:pt x="209" y="604"/>
                </a:cubicBezTo>
                <a:cubicBezTo>
                  <a:pt x="601" y="212"/>
                  <a:pt x="601" y="212"/>
                  <a:pt x="601" y="212"/>
                </a:cubicBezTo>
                <a:cubicBezTo>
                  <a:pt x="633" y="245"/>
                  <a:pt x="633" y="245"/>
                  <a:pt x="633" y="245"/>
                </a:cubicBezTo>
                <a:cubicBezTo>
                  <a:pt x="241" y="636"/>
                  <a:pt x="241" y="636"/>
                  <a:pt x="241" y="6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8" name="1">
            <a:extLst>
              <a:ext uri="{FF2B5EF4-FFF2-40B4-BE49-F238E27FC236}">
                <a16:creationId xmlns:a16="http://schemas.microsoft.com/office/drawing/2014/main" id="{3151C555-BF48-A0C8-2754-44FC2F124658}"/>
              </a:ext>
            </a:extLst>
          </p:cNvPr>
          <p:cNvSpPr>
            <a:spLocks noEditPoints="1"/>
          </p:cNvSpPr>
          <p:nvPr/>
        </p:nvSpPr>
        <p:spPr bwMode="auto">
          <a:xfrm>
            <a:off x="8093282" y="4073245"/>
            <a:ext cx="407589" cy="380920"/>
          </a:xfrm>
          <a:custGeom>
            <a:avLst/>
            <a:gdLst>
              <a:gd name="T0" fmla="*/ 510 w 611"/>
              <a:gd name="T1" fmla="*/ 112 h 715"/>
              <a:gd name="T2" fmla="*/ 494 w 611"/>
              <a:gd name="T3" fmla="*/ 81 h 715"/>
              <a:gd name="T4" fmla="*/ 380 w 611"/>
              <a:gd name="T5" fmla="*/ 31 h 715"/>
              <a:gd name="T6" fmla="*/ 230 w 611"/>
              <a:gd name="T7" fmla="*/ 31 h 715"/>
              <a:gd name="T8" fmla="*/ 117 w 611"/>
              <a:gd name="T9" fmla="*/ 81 h 715"/>
              <a:gd name="T10" fmla="*/ 101 w 611"/>
              <a:gd name="T11" fmla="*/ 112 h 715"/>
              <a:gd name="T12" fmla="*/ 0 w 611"/>
              <a:gd name="T13" fmla="*/ 139 h 715"/>
              <a:gd name="T14" fmla="*/ 27 w 611"/>
              <a:gd name="T15" fmla="*/ 715 h 715"/>
              <a:gd name="T16" fmla="*/ 611 w 611"/>
              <a:gd name="T17" fmla="*/ 688 h 715"/>
              <a:gd name="T18" fmla="*/ 584 w 611"/>
              <a:gd name="T19" fmla="*/ 112 h 715"/>
              <a:gd name="T20" fmla="*/ 253 w 611"/>
              <a:gd name="T21" fmla="*/ 54 h 715"/>
              <a:gd name="T22" fmla="*/ 357 w 611"/>
              <a:gd name="T23" fmla="*/ 54 h 715"/>
              <a:gd name="T24" fmla="*/ 236 w 611"/>
              <a:gd name="T25" fmla="*/ 81 h 715"/>
              <a:gd name="T26" fmla="*/ 133 w 611"/>
              <a:gd name="T27" fmla="*/ 113 h 715"/>
              <a:gd name="T28" fmla="*/ 478 w 611"/>
              <a:gd name="T29" fmla="*/ 113 h 715"/>
              <a:gd name="T30" fmla="*/ 133 w 611"/>
              <a:gd name="T31" fmla="*/ 164 h 715"/>
              <a:gd name="T32" fmla="*/ 557 w 611"/>
              <a:gd name="T33" fmla="*/ 661 h 715"/>
              <a:gd name="T34" fmla="*/ 54 w 611"/>
              <a:gd name="T35" fmla="*/ 661 h 715"/>
              <a:gd name="T36" fmla="*/ 101 w 611"/>
              <a:gd name="T37" fmla="*/ 166 h 715"/>
              <a:gd name="T38" fmla="*/ 117 w 611"/>
              <a:gd name="T39" fmla="*/ 196 h 715"/>
              <a:gd name="T40" fmla="*/ 510 w 611"/>
              <a:gd name="T41" fmla="*/ 180 h 715"/>
              <a:gd name="T42" fmla="*/ 557 w 611"/>
              <a:gd name="T43" fmla="*/ 166 h 715"/>
              <a:gd name="T44" fmla="*/ 148 w 611"/>
              <a:gd name="T45" fmla="*/ 395 h 715"/>
              <a:gd name="T46" fmla="*/ 121 w 611"/>
              <a:gd name="T47" fmla="*/ 422 h 715"/>
              <a:gd name="T48" fmla="*/ 175 w 611"/>
              <a:gd name="T49" fmla="*/ 422 h 715"/>
              <a:gd name="T50" fmla="*/ 148 w 611"/>
              <a:gd name="T51" fmla="*/ 509 h 715"/>
              <a:gd name="T52" fmla="*/ 121 w 611"/>
              <a:gd name="T53" fmla="*/ 535 h 715"/>
              <a:gd name="T54" fmla="*/ 175 w 611"/>
              <a:gd name="T55" fmla="*/ 535 h 715"/>
              <a:gd name="T56" fmla="*/ 461 w 611"/>
              <a:gd name="T57" fmla="*/ 292 h 715"/>
              <a:gd name="T58" fmla="*/ 228 w 611"/>
              <a:gd name="T59" fmla="*/ 292 h 715"/>
              <a:gd name="T60" fmla="*/ 228 w 611"/>
              <a:gd name="T61" fmla="*/ 325 h 715"/>
              <a:gd name="T62" fmla="*/ 477 w 611"/>
              <a:gd name="T63" fmla="*/ 308 h 715"/>
              <a:gd name="T64" fmla="*/ 148 w 611"/>
              <a:gd name="T65" fmla="*/ 281 h 715"/>
              <a:gd name="T66" fmla="*/ 121 w 611"/>
              <a:gd name="T67" fmla="*/ 308 h 715"/>
              <a:gd name="T68" fmla="*/ 175 w 611"/>
              <a:gd name="T69" fmla="*/ 308 h 715"/>
              <a:gd name="T70" fmla="*/ 461 w 611"/>
              <a:gd name="T71" fmla="*/ 519 h 715"/>
              <a:gd name="T72" fmla="*/ 228 w 611"/>
              <a:gd name="T73" fmla="*/ 519 h 715"/>
              <a:gd name="T74" fmla="*/ 228 w 611"/>
              <a:gd name="T75" fmla="*/ 551 h 715"/>
              <a:gd name="T76" fmla="*/ 477 w 611"/>
              <a:gd name="T77" fmla="*/ 535 h 715"/>
              <a:gd name="T78" fmla="*/ 461 w 611"/>
              <a:gd name="T79" fmla="*/ 406 h 715"/>
              <a:gd name="T80" fmla="*/ 228 w 611"/>
              <a:gd name="T81" fmla="*/ 406 h 715"/>
              <a:gd name="T82" fmla="*/ 228 w 611"/>
              <a:gd name="T83" fmla="*/ 438 h 715"/>
              <a:gd name="T84" fmla="*/ 477 w 611"/>
              <a:gd name="T85" fmla="*/ 422 h 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611" h="715">
                <a:moveTo>
                  <a:pt x="584" y="112"/>
                </a:moveTo>
                <a:cubicBezTo>
                  <a:pt x="510" y="112"/>
                  <a:pt x="510" y="112"/>
                  <a:pt x="510" y="112"/>
                </a:cubicBezTo>
                <a:cubicBezTo>
                  <a:pt x="510" y="97"/>
                  <a:pt x="510" y="97"/>
                  <a:pt x="510" y="97"/>
                </a:cubicBezTo>
                <a:cubicBezTo>
                  <a:pt x="510" y="88"/>
                  <a:pt x="503" y="81"/>
                  <a:pt x="494" y="81"/>
                </a:cubicBezTo>
                <a:cubicBezTo>
                  <a:pt x="408" y="81"/>
                  <a:pt x="408" y="81"/>
                  <a:pt x="408" y="81"/>
                </a:cubicBezTo>
                <a:cubicBezTo>
                  <a:pt x="403" y="62"/>
                  <a:pt x="393" y="45"/>
                  <a:pt x="380" y="31"/>
                </a:cubicBezTo>
                <a:cubicBezTo>
                  <a:pt x="361" y="12"/>
                  <a:pt x="334" y="0"/>
                  <a:pt x="305" y="0"/>
                </a:cubicBezTo>
                <a:cubicBezTo>
                  <a:pt x="276" y="0"/>
                  <a:pt x="250" y="12"/>
                  <a:pt x="230" y="31"/>
                </a:cubicBezTo>
                <a:cubicBezTo>
                  <a:pt x="217" y="45"/>
                  <a:pt x="207" y="62"/>
                  <a:pt x="202" y="81"/>
                </a:cubicBezTo>
                <a:cubicBezTo>
                  <a:pt x="117" y="81"/>
                  <a:pt x="117" y="81"/>
                  <a:pt x="117" y="81"/>
                </a:cubicBezTo>
                <a:cubicBezTo>
                  <a:pt x="107" y="81"/>
                  <a:pt x="101" y="88"/>
                  <a:pt x="101" y="97"/>
                </a:cubicBezTo>
                <a:cubicBezTo>
                  <a:pt x="101" y="112"/>
                  <a:pt x="101" y="112"/>
                  <a:pt x="101" y="112"/>
                </a:cubicBezTo>
                <a:cubicBezTo>
                  <a:pt x="27" y="112"/>
                  <a:pt x="27" y="112"/>
                  <a:pt x="27" y="112"/>
                </a:cubicBezTo>
                <a:cubicBezTo>
                  <a:pt x="12" y="112"/>
                  <a:pt x="0" y="124"/>
                  <a:pt x="0" y="139"/>
                </a:cubicBezTo>
                <a:cubicBezTo>
                  <a:pt x="0" y="688"/>
                  <a:pt x="0" y="688"/>
                  <a:pt x="0" y="688"/>
                </a:cubicBezTo>
                <a:cubicBezTo>
                  <a:pt x="0" y="703"/>
                  <a:pt x="12" y="715"/>
                  <a:pt x="27" y="715"/>
                </a:cubicBezTo>
                <a:cubicBezTo>
                  <a:pt x="584" y="715"/>
                  <a:pt x="584" y="715"/>
                  <a:pt x="584" y="715"/>
                </a:cubicBezTo>
                <a:cubicBezTo>
                  <a:pt x="599" y="715"/>
                  <a:pt x="611" y="703"/>
                  <a:pt x="611" y="688"/>
                </a:cubicBezTo>
                <a:cubicBezTo>
                  <a:pt x="611" y="139"/>
                  <a:pt x="611" y="139"/>
                  <a:pt x="611" y="139"/>
                </a:cubicBezTo>
                <a:cubicBezTo>
                  <a:pt x="611" y="124"/>
                  <a:pt x="599" y="112"/>
                  <a:pt x="584" y="112"/>
                </a:cubicBezTo>
                <a:close/>
                <a:moveTo>
                  <a:pt x="253" y="54"/>
                </a:moveTo>
                <a:cubicBezTo>
                  <a:pt x="253" y="54"/>
                  <a:pt x="253" y="54"/>
                  <a:pt x="253" y="54"/>
                </a:cubicBezTo>
                <a:cubicBezTo>
                  <a:pt x="266" y="41"/>
                  <a:pt x="285" y="33"/>
                  <a:pt x="305" y="33"/>
                </a:cubicBezTo>
                <a:cubicBezTo>
                  <a:pt x="325" y="33"/>
                  <a:pt x="344" y="41"/>
                  <a:pt x="357" y="54"/>
                </a:cubicBezTo>
                <a:cubicBezTo>
                  <a:pt x="365" y="62"/>
                  <a:pt x="371" y="71"/>
                  <a:pt x="375" y="81"/>
                </a:cubicBezTo>
                <a:cubicBezTo>
                  <a:pt x="236" y="81"/>
                  <a:pt x="236" y="81"/>
                  <a:pt x="236" y="81"/>
                </a:cubicBezTo>
                <a:cubicBezTo>
                  <a:pt x="240" y="71"/>
                  <a:pt x="246" y="62"/>
                  <a:pt x="253" y="54"/>
                </a:cubicBezTo>
                <a:close/>
                <a:moveTo>
                  <a:pt x="133" y="113"/>
                </a:moveTo>
                <a:cubicBezTo>
                  <a:pt x="133" y="113"/>
                  <a:pt x="133" y="113"/>
                  <a:pt x="133" y="113"/>
                </a:cubicBezTo>
                <a:cubicBezTo>
                  <a:pt x="478" y="113"/>
                  <a:pt x="478" y="113"/>
                  <a:pt x="478" y="113"/>
                </a:cubicBezTo>
                <a:cubicBezTo>
                  <a:pt x="478" y="164"/>
                  <a:pt x="478" y="164"/>
                  <a:pt x="47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3" y="113"/>
                  <a:pt x="133" y="113"/>
                  <a:pt x="133" y="113"/>
                </a:cubicBezTo>
                <a:close/>
                <a:moveTo>
                  <a:pt x="557" y="661"/>
                </a:moveTo>
                <a:cubicBezTo>
                  <a:pt x="557" y="661"/>
                  <a:pt x="557" y="661"/>
                  <a:pt x="557" y="661"/>
                </a:cubicBezTo>
                <a:cubicBezTo>
                  <a:pt x="54" y="661"/>
                  <a:pt x="54" y="661"/>
                  <a:pt x="54" y="661"/>
                </a:cubicBezTo>
                <a:cubicBezTo>
                  <a:pt x="54" y="166"/>
                  <a:pt x="54" y="166"/>
                  <a:pt x="54" y="166"/>
                </a:cubicBezTo>
                <a:cubicBezTo>
                  <a:pt x="101" y="166"/>
                  <a:pt x="101" y="166"/>
                  <a:pt x="101" y="166"/>
                </a:cubicBezTo>
                <a:cubicBezTo>
                  <a:pt x="101" y="180"/>
                  <a:pt x="101" y="180"/>
                  <a:pt x="101" y="180"/>
                </a:cubicBezTo>
                <a:cubicBezTo>
                  <a:pt x="101" y="189"/>
                  <a:pt x="107" y="196"/>
                  <a:pt x="117" y="196"/>
                </a:cubicBezTo>
                <a:cubicBezTo>
                  <a:pt x="494" y="196"/>
                  <a:pt x="494" y="196"/>
                  <a:pt x="494" y="196"/>
                </a:cubicBezTo>
                <a:cubicBezTo>
                  <a:pt x="503" y="196"/>
                  <a:pt x="510" y="189"/>
                  <a:pt x="510" y="180"/>
                </a:cubicBezTo>
                <a:cubicBezTo>
                  <a:pt x="510" y="166"/>
                  <a:pt x="510" y="166"/>
                  <a:pt x="510" y="166"/>
                </a:cubicBezTo>
                <a:cubicBezTo>
                  <a:pt x="557" y="166"/>
                  <a:pt x="557" y="166"/>
                  <a:pt x="557" y="166"/>
                </a:cubicBezTo>
                <a:cubicBezTo>
                  <a:pt x="557" y="661"/>
                  <a:pt x="557" y="661"/>
                  <a:pt x="557" y="661"/>
                </a:cubicBezTo>
                <a:close/>
                <a:moveTo>
                  <a:pt x="148" y="395"/>
                </a:moveTo>
                <a:cubicBezTo>
                  <a:pt x="148" y="395"/>
                  <a:pt x="148" y="395"/>
                  <a:pt x="148" y="395"/>
                </a:cubicBezTo>
                <a:cubicBezTo>
                  <a:pt x="133" y="395"/>
                  <a:pt x="121" y="407"/>
                  <a:pt x="121" y="422"/>
                </a:cubicBezTo>
                <a:cubicBezTo>
                  <a:pt x="121" y="437"/>
                  <a:pt x="133" y="449"/>
                  <a:pt x="148" y="449"/>
                </a:cubicBezTo>
                <a:cubicBezTo>
                  <a:pt x="163" y="449"/>
                  <a:pt x="175" y="437"/>
                  <a:pt x="175" y="422"/>
                </a:cubicBezTo>
                <a:cubicBezTo>
                  <a:pt x="175" y="407"/>
                  <a:pt x="163" y="395"/>
                  <a:pt x="148" y="395"/>
                </a:cubicBezTo>
                <a:close/>
                <a:moveTo>
                  <a:pt x="148" y="509"/>
                </a:moveTo>
                <a:cubicBezTo>
                  <a:pt x="148" y="509"/>
                  <a:pt x="148" y="509"/>
                  <a:pt x="148" y="509"/>
                </a:cubicBezTo>
                <a:cubicBezTo>
                  <a:pt x="133" y="509"/>
                  <a:pt x="121" y="520"/>
                  <a:pt x="121" y="535"/>
                </a:cubicBezTo>
                <a:cubicBezTo>
                  <a:pt x="121" y="550"/>
                  <a:pt x="133" y="562"/>
                  <a:pt x="148" y="562"/>
                </a:cubicBezTo>
                <a:cubicBezTo>
                  <a:pt x="163" y="562"/>
                  <a:pt x="175" y="550"/>
                  <a:pt x="175" y="535"/>
                </a:cubicBezTo>
                <a:cubicBezTo>
                  <a:pt x="175" y="520"/>
                  <a:pt x="163" y="509"/>
                  <a:pt x="148" y="509"/>
                </a:cubicBezTo>
                <a:close/>
                <a:moveTo>
                  <a:pt x="461" y="292"/>
                </a:moveTo>
                <a:cubicBezTo>
                  <a:pt x="461" y="292"/>
                  <a:pt x="461" y="292"/>
                  <a:pt x="461" y="292"/>
                </a:cubicBezTo>
                <a:cubicBezTo>
                  <a:pt x="228" y="292"/>
                  <a:pt x="228" y="292"/>
                  <a:pt x="228" y="292"/>
                </a:cubicBezTo>
                <a:cubicBezTo>
                  <a:pt x="219" y="292"/>
                  <a:pt x="212" y="300"/>
                  <a:pt x="212" y="308"/>
                </a:cubicBezTo>
                <a:cubicBezTo>
                  <a:pt x="212" y="317"/>
                  <a:pt x="219" y="325"/>
                  <a:pt x="228" y="325"/>
                </a:cubicBezTo>
                <a:cubicBezTo>
                  <a:pt x="461" y="325"/>
                  <a:pt x="461" y="325"/>
                  <a:pt x="461" y="325"/>
                </a:cubicBezTo>
                <a:cubicBezTo>
                  <a:pt x="470" y="325"/>
                  <a:pt x="477" y="317"/>
                  <a:pt x="477" y="308"/>
                </a:cubicBezTo>
                <a:cubicBezTo>
                  <a:pt x="477" y="300"/>
                  <a:pt x="470" y="292"/>
                  <a:pt x="461" y="292"/>
                </a:cubicBezTo>
                <a:close/>
                <a:moveTo>
                  <a:pt x="148" y="281"/>
                </a:moveTo>
                <a:cubicBezTo>
                  <a:pt x="148" y="281"/>
                  <a:pt x="148" y="281"/>
                  <a:pt x="148" y="281"/>
                </a:cubicBezTo>
                <a:cubicBezTo>
                  <a:pt x="133" y="281"/>
                  <a:pt x="121" y="294"/>
                  <a:pt x="121" y="308"/>
                </a:cubicBezTo>
                <a:cubicBezTo>
                  <a:pt x="121" y="323"/>
                  <a:pt x="133" y="336"/>
                  <a:pt x="148" y="336"/>
                </a:cubicBezTo>
                <a:cubicBezTo>
                  <a:pt x="163" y="336"/>
                  <a:pt x="175" y="323"/>
                  <a:pt x="175" y="308"/>
                </a:cubicBezTo>
                <a:cubicBezTo>
                  <a:pt x="175" y="294"/>
                  <a:pt x="163" y="281"/>
                  <a:pt x="148" y="281"/>
                </a:cubicBezTo>
                <a:close/>
                <a:moveTo>
                  <a:pt x="461" y="519"/>
                </a:moveTo>
                <a:cubicBezTo>
                  <a:pt x="461" y="519"/>
                  <a:pt x="461" y="519"/>
                  <a:pt x="461" y="519"/>
                </a:cubicBezTo>
                <a:cubicBezTo>
                  <a:pt x="228" y="519"/>
                  <a:pt x="228" y="519"/>
                  <a:pt x="228" y="519"/>
                </a:cubicBezTo>
                <a:cubicBezTo>
                  <a:pt x="219" y="519"/>
                  <a:pt x="212" y="526"/>
                  <a:pt x="212" y="535"/>
                </a:cubicBezTo>
                <a:cubicBezTo>
                  <a:pt x="212" y="544"/>
                  <a:pt x="219" y="551"/>
                  <a:pt x="228" y="551"/>
                </a:cubicBezTo>
                <a:cubicBezTo>
                  <a:pt x="461" y="551"/>
                  <a:pt x="461" y="551"/>
                  <a:pt x="461" y="551"/>
                </a:cubicBezTo>
                <a:cubicBezTo>
                  <a:pt x="470" y="551"/>
                  <a:pt x="477" y="544"/>
                  <a:pt x="477" y="535"/>
                </a:cubicBezTo>
                <a:cubicBezTo>
                  <a:pt x="477" y="526"/>
                  <a:pt x="470" y="519"/>
                  <a:pt x="461" y="519"/>
                </a:cubicBezTo>
                <a:close/>
                <a:moveTo>
                  <a:pt x="461" y="406"/>
                </a:moveTo>
                <a:cubicBezTo>
                  <a:pt x="461" y="406"/>
                  <a:pt x="461" y="406"/>
                  <a:pt x="461" y="406"/>
                </a:cubicBezTo>
                <a:cubicBezTo>
                  <a:pt x="228" y="406"/>
                  <a:pt x="228" y="406"/>
                  <a:pt x="228" y="406"/>
                </a:cubicBezTo>
                <a:cubicBezTo>
                  <a:pt x="219" y="406"/>
                  <a:pt x="212" y="413"/>
                  <a:pt x="212" y="422"/>
                </a:cubicBezTo>
                <a:cubicBezTo>
                  <a:pt x="212" y="431"/>
                  <a:pt x="219" y="438"/>
                  <a:pt x="228" y="438"/>
                </a:cubicBezTo>
                <a:cubicBezTo>
                  <a:pt x="461" y="438"/>
                  <a:pt x="461" y="438"/>
                  <a:pt x="461" y="438"/>
                </a:cubicBezTo>
                <a:cubicBezTo>
                  <a:pt x="470" y="438"/>
                  <a:pt x="477" y="431"/>
                  <a:pt x="477" y="422"/>
                </a:cubicBezTo>
                <a:cubicBezTo>
                  <a:pt x="477" y="413"/>
                  <a:pt x="470" y="406"/>
                  <a:pt x="461" y="4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8EEB13F5-E0A9-6121-8DFE-4DBE02553C8D}"/>
              </a:ext>
            </a:extLst>
          </p:cNvPr>
          <p:cNvSpPr txBox="1"/>
          <p:nvPr/>
        </p:nvSpPr>
        <p:spPr>
          <a:xfrm>
            <a:off x="609063" y="1950584"/>
            <a:ext cx="5420334" cy="15261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新高考政策的来临带来最大的改变就是教学模式的变化，从传统教学行政班模式发展成为走班教学模式。实行走班模式后如何有效合理的分班、完成课务的安排，这两方面是走班教学模式的首要问题。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4E3916B4-6D9D-E70F-A8CF-CBF575F8F7A8}"/>
              </a:ext>
            </a:extLst>
          </p:cNvPr>
          <p:cNvGrpSpPr/>
          <p:nvPr/>
        </p:nvGrpSpPr>
        <p:grpSpPr>
          <a:xfrm>
            <a:off x="1923827" y="1480769"/>
            <a:ext cx="2006611" cy="525656"/>
            <a:chOff x="1930108" y="1471692"/>
            <a:chExt cx="2006611" cy="525656"/>
          </a:xfrm>
        </p:grpSpPr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3590A79A-D3CF-75D3-2B5E-A61C91037A36}"/>
                </a:ext>
              </a:extLst>
            </p:cNvPr>
            <p:cNvSpPr/>
            <p:nvPr/>
          </p:nvSpPr>
          <p:spPr>
            <a:xfrm>
              <a:off x="1930108" y="1471692"/>
              <a:ext cx="2006611" cy="525656"/>
            </a:xfrm>
            <a:prstGeom prst="roundRect">
              <a:avLst/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8E3D4577-E4A0-460B-E6AB-A3ADE5456444}"/>
                </a:ext>
              </a:extLst>
            </p:cNvPr>
            <p:cNvSpPr txBox="1"/>
            <p:nvPr/>
          </p:nvSpPr>
          <p:spPr>
            <a:xfrm>
              <a:off x="2458558" y="1557839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buClr>
                  <a:srgbClr val="4EBAB3"/>
                </a:buCl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r>
                <a:rPr lang="zh-CN" altLang="en-US" sz="1800" dirty="0">
                  <a:sym typeface="HarmonyOS Sans SC Light" panose="00000400000000000000" pitchFamily="2" charset="-122"/>
                </a:rPr>
                <a:t>研究目的</a:t>
              </a: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C03B2528-BC2F-8744-360C-1F356C0E3B2F}"/>
              </a:ext>
            </a:extLst>
          </p:cNvPr>
          <p:cNvSpPr txBox="1"/>
          <p:nvPr/>
        </p:nvSpPr>
        <p:spPr>
          <a:xfrm>
            <a:off x="6729104" y="1950584"/>
            <a:ext cx="5231985" cy="18955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探索与走班教学相适应的选课方式，有助于缓解缓解师资、设备、教学场所等资源的相对短缺，人工排课量工作量陡增等影响。本程序主要基于基本的选课管理系统之下，利用排课算法，针对内蒙古本地教学情况的约束条件，自动形成符合师生预期的课表。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90401EF-F979-0DF6-6B93-F09210D8E29A}"/>
              </a:ext>
            </a:extLst>
          </p:cNvPr>
          <p:cNvGrpSpPr/>
          <p:nvPr/>
        </p:nvGrpSpPr>
        <p:grpSpPr>
          <a:xfrm>
            <a:off x="8472602" y="1480769"/>
            <a:ext cx="2006611" cy="525656"/>
            <a:chOff x="8858909" y="1489846"/>
            <a:chExt cx="2006611" cy="525656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67B3DF62-3B62-5D59-4ED2-62EBFCB59BA0}"/>
                </a:ext>
              </a:extLst>
            </p:cNvPr>
            <p:cNvSpPr/>
            <p:nvPr/>
          </p:nvSpPr>
          <p:spPr>
            <a:xfrm>
              <a:off x="8858909" y="1489846"/>
              <a:ext cx="2006611" cy="525656"/>
            </a:xfrm>
            <a:prstGeom prst="roundRect">
              <a:avLst/>
            </a:prstGeom>
            <a:solidFill>
              <a:srgbClr val="D4DD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F35D36D-BB6D-8D46-B7FF-FACBD58BA5EF}"/>
                </a:ext>
              </a:extLst>
            </p:cNvPr>
            <p:cNvSpPr txBox="1"/>
            <p:nvPr/>
          </p:nvSpPr>
          <p:spPr>
            <a:xfrm>
              <a:off x="9387359" y="1575993"/>
              <a:ext cx="1120820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>
                <a:buClr>
                  <a:srgbClr val="4EBAB3"/>
                </a:buClr>
                <a:defRPr sz="2000" b="1">
                  <a:solidFill>
                    <a:schemeClr val="accent3">
                      <a:lumMod val="50000"/>
                    </a:schemeClr>
                  </a:solidFill>
                  <a:cs typeface="+mn-ea"/>
                </a:defRPr>
              </a:lvl1pPr>
            </a:lstStyle>
            <a:p>
              <a:r>
                <a:rPr lang="zh-CN" altLang="en-US" sz="1800" dirty="0">
                  <a:sym typeface="HarmonyOS Sans SC Light" panose="00000400000000000000" pitchFamily="2" charset="-122"/>
                </a:rPr>
                <a:t>研究意义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57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FEA25E90-8E61-C3CC-28AF-59BF914F4DF0}"/>
              </a:ext>
            </a:extLst>
          </p:cNvPr>
          <p:cNvSpPr/>
          <p:nvPr/>
        </p:nvSpPr>
        <p:spPr>
          <a:xfrm>
            <a:off x="561039" y="2700803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8B79EAC-640F-3EBA-F844-757EE05054FA}"/>
              </a:ext>
            </a:extLst>
          </p:cNvPr>
          <p:cNvSpPr/>
          <p:nvPr/>
        </p:nvSpPr>
        <p:spPr>
          <a:xfrm>
            <a:off x="4419991" y="-2688365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CA72B0F-8246-EA02-8282-26EF3ECAE326}"/>
              </a:ext>
            </a:extLst>
          </p:cNvPr>
          <p:cNvSpPr/>
          <p:nvPr/>
        </p:nvSpPr>
        <p:spPr>
          <a:xfrm>
            <a:off x="7138226" y="3960869"/>
            <a:ext cx="6170487" cy="6170487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2E55F28-F6AE-D8CB-1E45-63694F396A90}"/>
              </a:ext>
            </a:extLst>
          </p:cNvPr>
          <p:cNvSpPr/>
          <p:nvPr/>
        </p:nvSpPr>
        <p:spPr>
          <a:xfrm>
            <a:off x="10426159" y="224830"/>
            <a:ext cx="1765841" cy="4273509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63F2FE16-E16F-1D87-C556-9B091D384B8D}"/>
              </a:ext>
            </a:extLst>
          </p:cNvPr>
          <p:cNvSpPr/>
          <p:nvPr/>
        </p:nvSpPr>
        <p:spPr>
          <a:xfrm rot="10800000">
            <a:off x="0" y="4973815"/>
            <a:ext cx="6604000" cy="1898698"/>
          </a:xfrm>
          <a:custGeom>
            <a:avLst/>
            <a:gdLst>
              <a:gd name="connsiteX0" fmla="*/ 7331648 w 8817548"/>
              <a:gd name="connsiteY0" fmla="*/ 2534684 h 2535109"/>
              <a:gd name="connsiteX1" fmla="*/ 4169348 w 8817548"/>
              <a:gd name="connsiteY1" fmla="*/ 972584 h 2535109"/>
              <a:gd name="connsiteX2" fmla="*/ 956249 w 8817548"/>
              <a:gd name="connsiteY2" fmla="*/ 896384 h 2535109"/>
              <a:gd name="connsiteX3" fmla="*/ 41688 w 8817548"/>
              <a:gd name="connsiteY3" fmla="*/ 36824 h 2535109"/>
              <a:gd name="connsiteX4" fmla="*/ 0 w 8817548"/>
              <a:gd name="connsiteY4" fmla="*/ 0 h 2535109"/>
              <a:gd name="connsiteX5" fmla="*/ 8817548 w 8817548"/>
              <a:gd name="connsiteY5" fmla="*/ 0 h 2535109"/>
              <a:gd name="connsiteX6" fmla="*/ 8817548 w 8817548"/>
              <a:gd name="connsiteY6" fmla="*/ 1477861 h 2535109"/>
              <a:gd name="connsiteX7" fmla="*/ 8637397 w 8817548"/>
              <a:gd name="connsiteY7" fmla="*/ 1720191 h 2535109"/>
              <a:gd name="connsiteX8" fmla="*/ 7331648 w 8817548"/>
              <a:gd name="connsiteY8" fmla="*/ 2534684 h 2535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17548" h="2535109">
                <a:moveTo>
                  <a:pt x="7331648" y="2534684"/>
                </a:moveTo>
                <a:cubicBezTo>
                  <a:pt x="6482865" y="2562201"/>
                  <a:pt x="5231915" y="1245634"/>
                  <a:pt x="4169348" y="972584"/>
                </a:cubicBezTo>
                <a:cubicBezTo>
                  <a:pt x="3106781" y="699534"/>
                  <a:pt x="1673798" y="1069951"/>
                  <a:pt x="956249" y="896384"/>
                </a:cubicBezTo>
                <a:cubicBezTo>
                  <a:pt x="373239" y="755361"/>
                  <a:pt x="262527" y="262211"/>
                  <a:pt x="41688" y="36824"/>
                </a:cubicBezTo>
                <a:lnTo>
                  <a:pt x="0" y="0"/>
                </a:lnTo>
                <a:lnTo>
                  <a:pt x="8817548" y="0"/>
                </a:lnTo>
                <a:lnTo>
                  <a:pt x="8817548" y="1477861"/>
                </a:lnTo>
                <a:lnTo>
                  <a:pt x="8637397" y="1720191"/>
                </a:lnTo>
                <a:cubicBezTo>
                  <a:pt x="8272324" y="2179067"/>
                  <a:pt x="7862137" y="2517486"/>
                  <a:pt x="7331648" y="2534684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6B1F2F0B-9D8F-DF28-38A0-814271663E3C}"/>
              </a:ext>
            </a:extLst>
          </p:cNvPr>
          <p:cNvSpPr/>
          <p:nvPr/>
        </p:nvSpPr>
        <p:spPr>
          <a:xfrm>
            <a:off x="2" y="0"/>
            <a:ext cx="4150394" cy="1669223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B1D947D-5146-A61B-7F34-E54F60E3916D}"/>
              </a:ext>
            </a:extLst>
          </p:cNvPr>
          <p:cNvSpPr/>
          <p:nvPr/>
        </p:nvSpPr>
        <p:spPr>
          <a:xfrm>
            <a:off x="-304800" y="-419099"/>
            <a:ext cx="3483429" cy="1569010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C2F5E89-1344-8D90-8D1C-AC67F6C2D76D}"/>
              </a:ext>
            </a:extLst>
          </p:cNvPr>
          <p:cNvSpPr/>
          <p:nvPr/>
        </p:nvSpPr>
        <p:spPr>
          <a:xfrm>
            <a:off x="-74487" y="5785685"/>
            <a:ext cx="7264537" cy="91021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055F1C8-5D71-08CA-0F59-B14098D9E7CF}"/>
              </a:ext>
            </a:extLst>
          </p:cNvPr>
          <p:cNvSpPr/>
          <p:nvPr/>
        </p:nvSpPr>
        <p:spPr>
          <a:xfrm>
            <a:off x="9854102" y="-228600"/>
            <a:ext cx="3112597" cy="39664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BB94F80-FBCF-6F54-9E6C-25FC6DA047CE}"/>
              </a:ext>
            </a:extLst>
          </p:cNvPr>
          <p:cNvSpPr/>
          <p:nvPr/>
        </p:nvSpPr>
        <p:spPr>
          <a:xfrm>
            <a:off x="4880608" y="1761060"/>
            <a:ext cx="356856" cy="35685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3126D1A-8991-985C-0C84-A9EDFFF171FB}"/>
              </a:ext>
            </a:extLst>
          </p:cNvPr>
          <p:cNvSpPr/>
          <p:nvPr/>
        </p:nvSpPr>
        <p:spPr>
          <a:xfrm>
            <a:off x="3634585" y="3519778"/>
            <a:ext cx="4950125" cy="637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ACC4CE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50909 w 5916899"/>
                      <a:gd name="connsiteY0" fmla="*/ 2765497 h 4919748"/>
                      <a:gd name="connsiteX1" fmla="*/ 2590909 w 5916899"/>
                      <a:gd name="connsiteY1" fmla="*/ 2057200 h 4919748"/>
                      <a:gd name="connsiteX2" fmla="*/ 4184759 w 5916899"/>
                      <a:gd name="connsiteY2" fmla="*/ 72 h 4919748"/>
                      <a:gd name="connsiteX3" fmla="*/ 5105509 w 5916899"/>
                      <a:gd name="connsiteY3" fmla="*/ 1876497 h 4919748"/>
                      <a:gd name="connsiteX4" fmla="*/ 5740510 w 5916899"/>
                      <a:gd name="connsiteY4" fmla="*/ 4301925 h 4919748"/>
                      <a:gd name="connsiteX5" fmla="*/ 2724259 w 5916899"/>
                      <a:gd name="connsiteY5" fmla="*/ 4791147 h 4919748"/>
                      <a:gd name="connsiteX6" fmla="*/ 50909 w 5916899"/>
                      <a:gd name="connsiteY6" fmla="*/ 2765497 h 4919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16899" h="4919748" extrusionOk="0">
                        <a:moveTo>
                          <a:pt x="50909" y="2765497"/>
                        </a:moveTo>
                        <a:cubicBezTo>
                          <a:pt x="430406" y="1445520"/>
                          <a:pt x="2107424" y="2499804"/>
                          <a:pt x="2590909" y="2057200"/>
                        </a:cubicBezTo>
                        <a:cubicBezTo>
                          <a:pt x="3280913" y="1544681"/>
                          <a:pt x="2848102" y="12754"/>
                          <a:pt x="4184759" y="72"/>
                        </a:cubicBezTo>
                        <a:cubicBezTo>
                          <a:pt x="5404656" y="53437"/>
                          <a:pt x="4862411" y="1335938"/>
                          <a:pt x="5105509" y="1876497"/>
                        </a:cubicBezTo>
                        <a:cubicBezTo>
                          <a:pt x="5231061" y="2434384"/>
                          <a:pt x="6336643" y="3213533"/>
                          <a:pt x="5740510" y="4301925"/>
                        </a:cubicBezTo>
                        <a:cubicBezTo>
                          <a:pt x="5482424" y="4958018"/>
                          <a:pt x="3702110" y="4986335"/>
                          <a:pt x="2724259" y="4791147"/>
                        </a:cubicBezTo>
                        <a:cubicBezTo>
                          <a:pt x="1533134" y="4497886"/>
                          <a:pt x="-443319" y="4151569"/>
                          <a:pt x="50909" y="276549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4364869" y="3614206"/>
            <a:ext cx="357358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国内外研究现状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4A3E498-A83E-3F56-32FC-A1360A523F66}"/>
              </a:ext>
            </a:extLst>
          </p:cNvPr>
          <p:cNvSpPr/>
          <p:nvPr/>
        </p:nvSpPr>
        <p:spPr>
          <a:xfrm>
            <a:off x="5237464" y="1674633"/>
            <a:ext cx="1744366" cy="174436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CF6CEEB-CE24-517C-6BB2-D966A80DC77B}"/>
              </a:ext>
            </a:extLst>
          </p:cNvPr>
          <p:cNvSpPr/>
          <p:nvPr/>
        </p:nvSpPr>
        <p:spPr>
          <a:xfrm>
            <a:off x="7033172" y="3122613"/>
            <a:ext cx="118702" cy="118702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BA85AF9-45FC-685B-38F4-0CEDF8A8B555}"/>
              </a:ext>
            </a:extLst>
          </p:cNvPr>
          <p:cNvSpPr txBox="1"/>
          <p:nvPr/>
        </p:nvSpPr>
        <p:spPr>
          <a:xfrm>
            <a:off x="5405406" y="1917876"/>
            <a:ext cx="15023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ACC4CE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02</a:t>
            </a:r>
            <a:endParaRPr lang="zh-CN" altLang="en-US" sz="8000" dirty="0">
              <a:solidFill>
                <a:srgbClr val="ACC4CE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274881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298368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国外研究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10743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02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FBDF873-9B43-CFE7-F114-7DBCAA8E8B20}"/>
              </a:ext>
            </a:extLst>
          </p:cNvPr>
          <p:cNvSpPr txBox="1"/>
          <p:nvPr/>
        </p:nvSpPr>
        <p:spPr>
          <a:xfrm>
            <a:off x="3997551" y="775422"/>
            <a:ext cx="419689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900" dirty="0">
                <a:solidFill>
                  <a:srgbClr val="ACC4CE"/>
                </a:solidFill>
              </a:rPr>
              <a:t>CLICK HERE TO ADD TITLE TEXT</a:t>
            </a:r>
          </a:p>
        </p:txBody>
      </p:sp>
      <p:sp>
        <p:nvSpPr>
          <p:cNvPr id="3" name="任意多边形: 形状 2">
            <a:extLst>
              <a:ext uri="{FF2B5EF4-FFF2-40B4-BE49-F238E27FC236}">
                <a16:creationId xmlns:a16="http://schemas.microsoft.com/office/drawing/2014/main" id="{ED7DBE9B-5755-817B-7BAA-A95C40AE82EA}"/>
              </a:ext>
            </a:extLst>
          </p:cNvPr>
          <p:cNvSpPr/>
          <p:nvPr/>
        </p:nvSpPr>
        <p:spPr>
          <a:xfrm>
            <a:off x="1082568" y="3039407"/>
            <a:ext cx="2709963" cy="1083985"/>
          </a:xfrm>
          <a:custGeom>
            <a:avLst/>
            <a:gdLst>
              <a:gd name="connsiteX0" fmla="*/ 0 w 2709963"/>
              <a:gd name="connsiteY0" fmla="*/ 0 h 1083985"/>
              <a:gd name="connsiteX1" fmla="*/ 2167971 w 2709963"/>
              <a:gd name="connsiteY1" fmla="*/ 0 h 1083985"/>
              <a:gd name="connsiteX2" fmla="*/ 2709963 w 2709963"/>
              <a:gd name="connsiteY2" fmla="*/ 541993 h 1083985"/>
              <a:gd name="connsiteX3" fmla="*/ 2167971 w 2709963"/>
              <a:gd name="connsiteY3" fmla="*/ 1083985 h 1083985"/>
              <a:gd name="connsiteX4" fmla="*/ 0 w 2709963"/>
              <a:gd name="connsiteY4" fmla="*/ 1083985 h 1083985"/>
              <a:gd name="connsiteX5" fmla="*/ 541993 w 2709963"/>
              <a:gd name="connsiteY5" fmla="*/ 541993 h 1083985"/>
              <a:gd name="connsiteX6" fmla="*/ 0 w 2709963"/>
              <a:gd name="connsiteY6" fmla="*/ 0 h 1083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9963" h="1083985">
                <a:moveTo>
                  <a:pt x="0" y="0"/>
                </a:moveTo>
                <a:lnTo>
                  <a:pt x="2167971" y="0"/>
                </a:lnTo>
                <a:lnTo>
                  <a:pt x="2709963" y="541993"/>
                </a:lnTo>
                <a:lnTo>
                  <a:pt x="2167971" y="1083985"/>
                </a:lnTo>
                <a:lnTo>
                  <a:pt x="0" y="1083985"/>
                </a:lnTo>
                <a:lnTo>
                  <a:pt x="541993" y="541993"/>
                </a:lnTo>
                <a:lnTo>
                  <a:pt x="0" y="0"/>
                </a:ln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30017" tIns="62675" rIns="604667" bIns="62675" numCol="1" spcCol="1270" anchor="ctr" anchorCtr="0">
            <a:noAutofit/>
          </a:bodyPr>
          <a:lstStyle/>
          <a:p>
            <a:pPr marL="0" lvl="0" indent="0" algn="ctr" defTabSz="2089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4700" kern="1200">
              <a:cs typeface="+mn-ea"/>
              <a:sym typeface="+mn-lt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A085D0C6-153A-341D-4A92-D22DD76745B3}"/>
              </a:ext>
            </a:extLst>
          </p:cNvPr>
          <p:cNvSpPr/>
          <p:nvPr/>
        </p:nvSpPr>
        <p:spPr>
          <a:xfrm>
            <a:off x="3521535" y="3039407"/>
            <a:ext cx="2709963" cy="1083985"/>
          </a:xfrm>
          <a:custGeom>
            <a:avLst/>
            <a:gdLst>
              <a:gd name="connsiteX0" fmla="*/ 0 w 2709963"/>
              <a:gd name="connsiteY0" fmla="*/ 0 h 1083985"/>
              <a:gd name="connsiteX1" fmla="*/ 2167971 w 2709963"/>
              <a:gd name="connsiteY1" fmla="*/ 0 h 1083985"/>
              <a:gd name="connsiteX2" fmla="*/ 2709963 w 2709963"/>
              <a:gd name="connsiteY2" fmla="*/ 541993 h 1083985"/>
              <a:gd name="connsiteX3" fmla="*/ 2167971 w 2709963"/>
              <a:gd name="connsiteY3" fmla="*/ 1083985 h 1083985"/>
              <a:gd name="connsiteX4" fmla="*/ 0 w 2709963"/>
              <a:gd name="connsiteY4" fmla="*/ 1083985 h 1083985"/>
              <a:gd name="connsiteX5" fmla="*/ 541993 w 2709963"/>
              <a:gd name="connsiteY5" fmla="*/ 541993 h 1083985"/>
              <a:gd name="connsiteX6" fmla="*/ 0 w 2709963"/>
              <a:gd name="connsiteY6" fmla="*/ 0 h 1083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9963" h="1083985">
                <a:moveTo>
                  <a:pt x="0" y="0"/>
                </a:moveTo>
                <a:lnTo>
                  <a:pt x="2167971" y="0"/>
                </a:lnTo>
                <a:lnTo>
                  <a:pt x="2709963" y="541993"/>
                </a:lnTo>
                <a:lnTo>
                  <a:pt x="2167971" y="1083985"/>
                </a:lnTo>
                <a:lnTo>
                  <a:pt x="0" y="1083985"/>
                </a:lnTo>
                <a:lnTo>
                  <a:pt x="541993" y="541993"/>
                </a:lnTo>
                <a:lnTo>
                  <a:pt x="0" y="0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30017" tIns="62675" rIns="604667" bIns="62675" numCol="1" spcCol="1270" anchor="ctr" anchorCtr="0">
            <a:noAutofit/>
          </a:bodyPr>
          <a:lstStyle/>
          <a:p>
            <a:pPr marL="0" lvl="0" indent="0" algn="ctr" defTabSz="2089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4700" kern="1200">
              <a:cs typeface="+mn-ea"/>
              <a:sym typeface="+mn-lt"/>
            </a:endParaRP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CDC046B5-1444-9A31-DB70-FBFC14941B53}"/>
              </a:ext>
            </a:extLst>
          </p:cNvPr>
          <p:cNvSpPr/>
          <p:nvPr/>
        </p:nvSpPr>
        <p:spPr>
          <a:xfrm>
            <a:off x="5960502" y="3039407"/>
            <a:ext cx="2709963" cy="1083985"/>
          </a:xfrm>
          <a:custGeom>
            <a:avLst/>
            <a:gdLst>
              <a:gd name="connsiteX0" fmla="*/ 0 w 2709963"/>
              <a:gd name="connsiteY0" fmla="*/ 0 h 1083985"/>
              <a:gd name="connsiteX1" fmla="*/ 2167971 w 2709963"/>
              <a:gd name="connsiteY1" fmla="*/ 0 h 1083985"/>
              <a:gd name="connsiteX2" fmla="*/ 2709963 w 2709963"/>
              <a:gd name="connsiteY2" fmla="*/ 541993 h 1083985"/>
              <a:gd name="connsiteX3" fmla="*/ 2167971 w 2709963"/>
              <a:gd name="connsiteY3" fmla="*/ 1083985 h 1083985"/>
              <a:gd name="connsiteX4" fmla="*/ 0 w 2709963"/>
              <a:gd name="connsiteY4" fmla="*/ 1083985 h 1083985"/>
              <a:gd name="connsiteX5" fmla="*/ 541993 w 2709963"/>
              <a:gd name="connsiteY5" fmla="*/ 541993 h 1083985"/>
              <a:gd name="connsiteX6" fmla="*/ 0 w 2709963"/>
              <a:gd name="connsiteY6" fmla="*/ 0 h 1083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9963" h="1083985">
                <a:moveTo>
                  <a:pt x="0" y="0"/>
                </a:moveTo>
                <a:lnTo>
                  <a:pt x="2167971" y="0"/>
                </a:lnTo>
                <a:lnTo>
                  <a:pt x="2709963" y="541993"/>
                </a:lnTo>
                <a:lnTo>
                  <a:pt x="2167971" y="1083985"/>
                </a:lnTo>
                <a:lnTo>
                  <a:pt x="0" y="1083985"/>
                </a:lnTo>
                <a:lnTo>
                  <a:pt x="541993" y="541993"/>
                </a:lnTo>
                <a:lnTo>
                  <a:pt x="0" y="0"/>
                </a:ln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30017" tIns="62675" rIns="604667" bIns="62675" numCol="1" spcCol="1270" anchor="ctr" anchorCtr="0">
            <a:noAutofit/>
          </a:bodyPr>
          <a:lstStyle/>
          <a:p>
            <a:pPr marL="0" lvl="0" indent="0" algn="ctr" defTabSz="2089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4700" kern="1200">
              <a:cs typeface="+mn-ea"/>
              <a:sym typeface="+mn-lt"/>
            </a:endParaRPr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B649513A-BCE2-4AAB-2954-0B7AFAAA59B3}"/>
              </a:ext>
            </a:extLst>
          </p:cNvPr>
          <p:cNvSpPr/>
          <p:nvPr/>
        </p:nvSpPr>
        <p:spPr>
          <a:xfrm>
            <a:off x="8399469" y="3039407"/>
            <a:ext cx="2709963" cy="1083985"/>
          </a:xfrm>
          <a:custGeom>
            <a:avLst/>
            <a:gdLst>
              <a:gd name="connsiteX0" fmla="*/ 0 w 2709963"/>
              <a:gd name="connsiteY0" fmla="*/ 0 h 1083985"/>
              <a:gd name="connsiteX1" fmla="*/ 2167971 w 2709963"/>
              <a:gd name="connsiteY1" fmla="*/ 0 h 1083985"/>
              <a:gd name="connsiteX2" fmla="*/ 2709963 w 2709963"/>
              <a:gd name="connsiteY2" fmla="*/ 541993 h 1083985"/>
              <a:gd name="connsiteX3" fmla="*/ 2167971 w 2709963"/>
              <a:gd name="connsiteY3" fmla="*/ 1083985 h 1083985"/>
              <a:gd name="connsiteX4" fmla="*/ 0 w 2709963"/>
              <a:gd name="connsiteY4" fmla="*/ 1083985 h 1083985"/>
              <a:gd name="connsiteX5" fmla="*/ 541993 w 2709963"/>
              <a:gd name="connsiteY5" fmla="*/ 541993 h 1083985"/>
              <a:gd name="connsiteX6" fmla="*/ 0 w 2709963"/>
              <a:gd name="connsiteY6" fmla="*/ 0 h 1083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9963" h="1083985">
                <a:moveTo>
                  <a:pt x="0" y="0"/>
                </a:moveTo>
                <a:lnTo>
                  <a:pt x="2167971" y="0"/>
                </a:lnTo>
                <a:lnTo>
                  <a:pt x="2709963" y="541993"/>
                </a:lnTo>
                <a:lnTo>
                  <a:pt x="2167971" y="1083985"/>
                </a:lnTo>
                <a:lnTo>
                  <a:pt x="0" y="1083985"/>
                </a:lnTo>
                <a:lnTo>
                  <a:pt x="541993" y="541993"/>
                </a:lnTo>
                <a:lnTo>
                  <a:pt x="0" y="0"/>
                </a:lnTo>
                <a:close/>
              </a:path>
            </a:pathLst>
          </a:custGeom>
          <a:solidFill>
            <a:srgbClr val="FFB68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74022" tIns="77343" rIns="619335" bIns="77343" numCol="1" spcCol="1270" anchor="ctr" anchorCtr="0">
            <a:noAutofit/>
          </a:bodyPr>
          <a:lstStyle/>
          <a:p>
            <a:pPr marL="0" lvl="0" indent="0" algn="ctr" defTabSz="2578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CN" altLang="en-US" sz="5800" kern="1200"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A213E99-5660-9DF0-0C5C-CC886F47781D}"/>
              </a:ext>
            </a:extLst>
          </p:cNvPr>
          <p:cNvSpPr txBox="1"/>
          <p:nvPr/>
        </p:nvSpPr>
        <p:spPr>
          <a:xfrm>
            <a:off x="1562828" y="3350565"/>
            <a:ext cx="1832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19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世纪以前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92B472C-6578-B13B-33E0-973C7C1BB95D}"/>
              </a:ext>
            </a:extLst>
          </p:cNvPr>
          <p:cNvSpPr txBox="1"/>
          <p:nvPr/>
        </p:nvSpPr>
        <p:spPr>
          <a:xfrm>
            <a:off x="4107978" y="3350566"/>
            <a:ext cx="1620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1810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年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5C6C785-F968-5B87-A599-5B23690080D1}"/>
              </a:ext>
            </a:extLst>
          </p:cNvPr>
          <p:cNvSpPr txBox="1"/>
          <p:nvPr/>
        </p:nvSpPr>
        <p:spPr>
          <a:xfrm>
            <a:off x="6526956" y="3350566"/>
            <a:ext cx="1620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19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世纪初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9763740-091E-4D76-DD0B-EC30D2E0570A}"/>
              </a:ext>
            </a:extLst>
          </p:cNvPr>
          <p:cNvSpPr txBox="1"/>
          <p:nvPr/>
        </p:nvSpPr>
        <p:spPr>
          <a:xfrm>
            <a:off x="8917821" y="3171735"/>
            <a:ext cx="16201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19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世纪末</a:t>
            </a:r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-20</a:t>
            </a:r>
            <a:r>
              <a:rPr lang="zh-CN" altLang="en-US" sz="2400" dirty="0">
                <a:solidFill>
                  <a:schemeClr val="bg1"/>
                </a:solidFill>
                <a:cs typeface="+mn-ea"/>
                <a:sym typeface="+mn-lt"/>
              </a:rPr>
              <a:t>世纪初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F2B2DEF-7E1D-7927-E548-B6449C3539A0}"/>
              </a:ext>
            </a:extLst>
          </p:cNvPr>
          <p:cNvSpPr txBox="1"/>
          <p:nvPr/>
        </p:nvSpPr>
        <p:spPr>
          <a:xfrm>
            <a:off x="700983" y="1586509"/>
            <a:ext cx="3296568" cy="13469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欧洲的一些著名大学如牛津大学、剑桥大学、巴黎大学等都是实行</a:t>
            </a:r>
            <a:r>
              <a:rPr lang="zh-CN" altLang="en-US" sz="140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学年制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：</a:t>
            </a:r>
            <a:r>
              <a:rPr lang="zh-CN" altLang="en-US" sz="1400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按班级组织教学，学生所修课程及顺序、进度均由学校统一规定、安排。</a:t>
            </a:r>
            <a:endParaRPr lang="en-US" altLang="zh-CN" sz="1400" b="1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F8B673C-64D5-DA13-47A3-DF19B4F0C550}"/>
              </a:ext>
            </a:extLst>
          </p:cNvPr>
          <p:cNvSpPr txBox="1"/>
          <p:nvPr/>
        </p:nvSpPr>
        <p:spPr>
          <a:xfrm>
            <a:off x="3044874" y="4247167"/>
            <a:ext cx="3296568" cy="1670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威廉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· 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冯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·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洪堡创办了柏林大学，他以“学术自由”“教学与研究相统一”为办学方针，</a:t>
            </a:r>
            <a:r>
              <a:rPr lang="zh-CN" altLang="en-US" sz="1400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由学生自行选择学习的课程、教师和学校，自行安排学习的进度和顺序，这就是选课制的萌芽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。</a:t>
            </a:r>
            <a:endParaRPr lang="en-US" altLang="zh-CN" sz="1400" b="1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28A8F60-941B-FFF0-C4FC-8D35CA1E4DA5}"/>
              </a:ext>
            </a:extLst>
          </p:cNvPr>
          <p:cNvSpPr txBox="1"/>
          <p:nvPr/>
        </p:nvSpPr>
        <p:spPr>
          <a:xfrm>
            <a:off x="5728148" y="1332044"/>
            <a:ext cx="3809562" cy="1670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zh-CN" altLang="en-US" sz="1400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选课制在美国进一步改进、发展并逐步推行。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托马斯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·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杰弗逊首先创建了弗吉尼亚大学，实现了他的选课制思想，这是选课制的雏形。美国哈佛大学校长查尔斯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·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威廉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·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艾略特将选课制引入哈佛大学并全力推广、完善。</a:t>
            </a:r>
            <a:endParaRPr lang="en-US" altLang="zh-CN" sz="14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570E949-040C-ABDD-A3EB-30E7F94C1979}"/>
              </a:ext>
            </a:extLst>
          </p:cNvPr>
          <p:cNvSpPr txBox="1"/>
          <p:nvPr/>
        </p:nvSpPr>
        <p:spPr>
          <a:xfrm>
            <a:off x="8504660" y="4334702"/>
            <a:ext cx="3296568" cy="1023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zh-CN" altLang="en-US" sz="1400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选课制在全美学校中确立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，随后为适应这种高度自由化的学习方式确立了学分制。</a:t>
            </a:r>
            <a:endParaRPr lang="en-US" altLang="zh-CN" sz="14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727609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3756931" y="298368"/>
            <a:ext cx="4678138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国内研究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524122E-82BC-FF5C-5987-30AC9F7358B3}"/>
              </a:ext>
            </a:extLst>
          </p:cNvPr>
          <p:cNvSpPr txBox="1"/>
          <p:nvPr/>
        </p:nvSpPr>
        <p:spPr>
          <a:xfrm>
            <a:off x="609063" y="75230"/>
            <a:ext cx="10743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02</a:t>
            </a:r>
            <a:endParaRPr lang="zh-CN" altLang="en-US" sz="5400" dirty="0">
              <a:solidFill>
                <a:schemeClr val="bg1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FBDF873-9B43-CFE7-F114-7DBCAA8E8B20}"/>
              </a:ext>
            </a:extLst>
          </p:cNvPr>
          <p:cNvSpPr txBox="1"/>
          <p:nvPr/>
        </p:nvSpPr>
        <p:spPr>
          <a:xfrm>
            <a:off x="3997551" y="775422"/>
            <a:ext cx="419689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900" dirty="0">
                <a:solidFill>
                  <a:srgbClr val="ACC4CE"/>
                </a:solidFill>
              </a:rPr>
              <a:t>CLICK HERE TO ADD TITLE TEXT</a:t>
            </a: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DCE68C08-43EB-B9F4-E295-C065BB7507DF}"/>
              </a:ext>
            </a:extLst>
          </p:cNvPr>
          <p:cNvSpPr/>
          <p:nvPr/>
        </p:nvSpPr>
        <p:spPr>
          <a:xfrm rot="13500000">
            <a:off x="3683153" y="2435250"/>
            <a:ext cx="3633926" cy="2272800"/>
          </a:xfrm>
          <a:custGeom>
            <a:avLst/>
            <a:gdLst>
              <a:gd name="connsiteX0" fmla="*/ 3559480 w 3633926"/>
              <a:gd name="connsiteY0" fmla="*/ 1638721 h 2272800"/>
              <a:gd name="connsiteX1" fmla="*/ 3379755 w 3633926"/>
              <a:gd name="connsiteY1" fmla="*/ 1713167 h 2272800"/>
              <a:gd name="connsiteX2" fmla="*/ 3285303 w 3633926"/>
              <a:gd name="connsiteY2" fmla="*/ 1713166 h 2272800"/>
              <a:gd name="connsiteX3" fmla="*/ 2885782 w 3633926"/>
              <a:gd name="connsiteY3" fmla="*/ 2112687 h 2272800"/>
              <a:gd name="connsiteX4" fmla="*/ 2112684 w 3633926"/>
              <a:gd name="connsiteY4" fmla="*/ 2112687 h 2272800"/>
              <a:gd name="connsiteX5" fmla="*/ 578982 w 3633926"/>
              <a:gd name="connsiteY5" fmla="*/ 578983 h 2272800"/>
              <a:gd name="connsiteX6" fmla="*/ 578982 w 3633926"/>
              <a:gd name="connsiteY6" fmla="*/ 578982 h 2272800"/>
              <a:gd name="connsiteX7" fmla="*/ 0 w 3633926"/>
              <a:gd name="connsiteY7" fmla="*/ 0 h 2272800"/>
              <a:gd name="connsiteX8" fmla="*/ 313447 w 3633926"/>
              <a:gd name="connsiteY8" fmla="*/ 1 h 2272800"/>
              <a:gd name="connsiteX9" fmla="*/ 737547 w 3633926"/>
              <a:gd name="connsiteY9" fmla="*/ 424099 h 2272800"/>
              <a:gd name="connsiteX10" fmla="*/ 736941 w 3633926"/>
              <a:gd name="connsiteY10" fmla="*/ 424704 h 2272800"/>
              <a:gd name="connsiteX11" fmla="*/ 2221316 w 3633926"/>
              <a:gd name="connsiteY11" fmla="*/ 1909081 h 2272800"/>
              <a:gd name="connsiteX12" fmla="*/ 2799689 w 3633926"/>
              <a:gd name="connsiteY12" fmla="*/ 1909080 h 2272800"/>
              <a:gd name="connsiteX13" fmla="*/ 3125585 w 3633926"/>
              <a:gd name="connsiteY13" fmla="*/ 1583184 h 2272800"/>
              <a:gd name="connsiteX14" fmla="*/ 3125585 w 3633926"/>
              <a:gd name="connsiteY14" fmla="*/ 1458995 h 2272800"/>
              <a:gd name="connsiteX15" fmla="*/ 3379756 w 3633926"/>
              <a:gd name="connsiteY15" fmla="*/ 1204826 h 2272800"/>
              <a:gd name="connsiteX16" fmla="*/ 3633926 w 3633926"/>
              <a:gd name="connsiteY16" fmla="*/ 1458996 h 2272800"/>
              <a:gd name="connsiteX17" fmla="*/ 3633925 w 3633926"/>
              <a:gd name="connsiteY17" fmla="*/ 1458996 h 2272800"/>
              <a:gd name="connsiteX18" fmla="*/ 3559480 w 3633926"/>
              <a:gd name="connsiteY18" fmla="*/ 1638721 h 227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33926" h="2272800">
                <a:moveTo>
                  <a:pt x="3559480" y="1638721"/>
                </a:moveTo>
                <a:cubicBezTo>
                  <a:pt x="3513485" y="1684717"/>
                  <a:pt x="3449942" y="1713166"/>
                  <a:pt x="3379755" y="1713167"/>
                </a:cubicBezTo>
                <a:lnTo>
                  <a:pt x="3285303" y="1713166"/>
                </a:lnTo>
                <a:lnTo>
                  <a:pt x="2885782" y="2112687"/>
                </a:lnTo>
                <a:cubicBezTo>
                  <a:pt x="2672297" y="2326172"/>
                  <a:pt x="2326170" y="2326172"/>
                  <a:pt x="2112684" y="2112687"/>
                </a:cubicBezTo>
                <a:lnTo>
                  <a:pt x="578982" y="578983"/>
                </a:lnTo>
                <a:lnTo>
                  <a:pt x="578982" y="578982"/>
                </a:lnTo>
                <a:lnTo>
                  <a:pt x="0" y="0"/>
                </a:lnTo>
                <a:lnTo>
                  <a:pt x="313447" y="1"/>
                </a:lnTo>
                <a:lnTo>
                  <a:pt x="737547" y="424099"/>
                </a:lnTo>
                <a:lnTo>
                  <a:pt x="736941" y="424704"/>
                </a:lnTo>
                <a:lnTo>
                  <a:pt x="2221316" y="1909081"/>
                </a:lnTo>
                <a:cubicBezTo>
                  <a:pt x="2381030" y="2068794"/>
                  <a:pt x="2639976" y="2068793"/>
                  <a:pt x="2799689" y="1909080"/>
                </a:cubicBezTo>
                <a:lnTo>
                  <a:pt x="3125585" y="1583184"/>
                </a:lnTo>
                <a:lnTo>
                  <a:pt x="3125585" y="1458995"/>
                </a:lnTo>
                <a:cubicBezTo>
                  <a:pt x="3125585" y="1318622"/>
                  <a:pt x="3239382" y="1204826"/>
                  <a:pt x="3379756" y="1204826"/>
                </a:cubicBezTo>
                <a:cubicBezTo>
                  <a:pt x="3520129" y="1204826"/>
                  <a:pt x="3633926" y="1318622"/>
                  <a:pt x="3633926" y="1458996"/>
                </a:cubicBezTo>
                <a:lnTo>
                  <a:pt x="3633925" y="1458996"/>
                </a:lnTo>
                <a:cubicBezTo>
                  <a:pt x="3633925" y="1529183"/>
                  <a:pt x="3605477" y="1592725"/>
                  <a:pt x="3559480" y="1638721"/>
                </a:cubicBez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1159E8B2-1081-A916-5FD2-5FE3548CBA75}"/>
              </a:ext>
            </a:extLst>
          </p:cNvPr>
          <p:cNvSpPr/>
          <p:nvPr/>
        </p:nvSpPr>
        <p:spPr>
          <a:xfrm rot="13500000">
            <a:off x="6138969" y="2982016"/>
            <a:ext cx="1447197" cy="2643223"/>
          </a:xfrm>
          <a:custGeom>
            <a:avLst/>
            <a:gdLst>
              <a:gd name="connsiteX0" fmla="*/ 985179 w 1447197"/>
              <a:gd name="connsiteY0" fmla="*/ 2568778 h 2643223"/>
              <a:gd name="connsiteX1" fmla="*/ 805454 w 1447197"/>
              <a:gd name="connsiteY1" fmla="*/ 2643223 h 2643223"/>
              <a:gd name="connsiteX2" fmla="*/ 625728 w 1447197"/>
              <a:gd name="connsiteY2" fmla="*/ 2568778 h 2643223"/>
              <a:gd name="connsiteX3" fmla="*/ 551284 w 1447197"/>
              <a:gd name="connsiteY3" fmla="*/ 2389053 h 2643223"/>
              <a:gd name="connsiteX4" fmla="*/ 551284 w 1447197"/>
              <a:gd name="connsiteY4" fmla="*/ 2389052 h 2643223"/>
              <a:gd name="connsiteX5" fmla="*/ 805455 w 1447197"/>
              <a:gd name="connsiteY5" fmla="*/ 2134882 h 2643223"/>
              <a:gd name="connsiteX6" fmla="*/ 922685 w 1447197"/>
              <a:gd name="connsiteY6" fmla="*/ 2134882 h 2643223"/>
              <a:gd name="connsiteX7" fmla="*/ 1083478 w 1447197"/>
              <a:gd name="connsiteY7" fmla="*/ 1974090 h 2643223"/>
              <a:gd name="connsiteX8" fmla="*/ 1083477 w 1447197"/>
              <a:gd name="connsiteY8" fmla="*/ 1395717 h 2643223"/>
              <a:gd name="connsiteX9" fmla="*/ 150853 w 1447197"/>
              <a:gd name="connsiteY9" fmla="*/ 463092 h 2643223"/>
              <a:gd name="connsiteX10" fmla="*/ 0 w 1447197"/>
              <a:gd name="connsiteY10" fmla="*/ 613945 h 2643223"/>
              <a:gd name="connsiteX11" fmla="*/ 0 w 1447197"/>
              <a:gd name="connsiteY11" fmla="*/ 0 h 2643223"/>
              <a:gd name="connsiteX12" fmla="*/ 305132 w 1447197"/>
              <a:gd name="connsiteY12" fmla="*/ 305132 h 2643223"/>
              <a:gd name="connsiteX13" fmla="*/ 306973 w 1447197"/>
              <a:gd name="connsiteY13" fmla="*/ 306972 h 2643223"/>
              <a:gd name="connsiteX14" fmla="*/ 1287084 w 1447197"/>
              <a:gd name="connsiteY14" fmla="*/ 1287084 h 2643223"/>
              <a:gd name="connsiteX15" fmla="*/ 1287084 w 1447197"/>
              <a:gd name="connsiteY15" fmla="*/ 2060182 h 2643223"/>
              <a:gd name="connsiteX16" fmla="*/ 1059624 w 1447197"/>
              <a:gd name="connsiteY16" fmla="*/ 2287642 h 2643223"/>
              <a:gd name="connsiteX17" fmla="*/ 1059624 w 1447197"/>
              <a:gd name="connsiteY17" fmla="*/ 2389053 h 2643223"/>
              <a:gd name="connsiteX18" fmla="*/ 985179 w 1447197"/>
              <a:gd name="connsiteY18" fmla="*/ 2568778 h 2643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447197" h="2643223">
                <a:moveTo>
                  <a:pt x="985179" y="2568778"/>
                </a:moveTo>
                <a:cubicBezTo>
                  <a:pt x="939183" y="2614774"/>
                  <a:pt x="875641" y="2643223"/>
                  <a:pt x="805454" y="2643223"/>
                </a:cubicBezTo>
                <a:cubicBezTo>
                  <a:pt x="735267" y="2643223"/>
                  <a:pt x="671724" y="2614774"/>
                  <a:pt x="625728" y="2568778"/>
                </a:cubicBezTo>
                <a:cubicBezTo>
                  <a:pt x="579732" y="2522782"/>
                  <a:pt x="551283" y="2459239"/>
                  <a:pt x="551284" y="2389053"/>
                </a:cubicBezTo>
                <a:lnTo>
                  <a:pt x="551284" y="2389052"/>
                </a:lnTo>
                <a:cubicBezTo>
                  <a:pt x="551284" y="2248678"/>
                  <a:pt x="665081" y="2134882"/>
                  <a:pt x="805455" y="2134882"/>
                </a:cubicBezTo>
                <a:lnTo>
                  <a:pt x="922685" y="2134882"/>
                </a:lnTo>
                <a:lnTo>
                  <a:pt x="1083478" y="1974090"/>
                </a:lnTo>
                <a:cubicBezTo>
                  <a:pt x="1243191" y="1814376"/>
                  <a:pt x="1243191" y="1555429"/>
                  <a:pt x="1083477" y="1395717"/>
                </a:cubicBezTo>
                <a:lnTo>
                  <a:pt x="150853" y="463092"/>
                </a:lnTo>
                <a:lnTo>
                  <a:pt x="0" y="613945"/>
                </a:lnTo>
                <a:lnTo>
                  <a:pt x="0" y="0"/>
                </a:lnTo>
                <a:lnTo>
                  <a:pt x="305132" y="305132"/>
                </a:lnTo>
                <a:lnTo>
                  <a:pt x="306973" y="306972"/>
                </a:lnTo>
                <a:lnTo>
                  <a:pt x="1287084" y="1287084"/>
                </a:lnTo>
                <a:cubicBezTo>
                  <a:pt x="1500569" y="1500570"/>
                  <a:pt x="1500569" y="1846697"/>
                  <a:pt x="1287084" y="2060182"/>
                </a:cubicBezTo>
                <a:lnTo>
                  <a:pt x="1059624" y="2287642"/>
                </a:lnTo>
                <a:lnTo>
                  <a:pt x="1059624" y="2389053"/>
                </a:lnTo>
                <a:cubicBezTo>
                  <a:pt x="1059624" y="2459239"/>
                  <a:pt x="1031175" y="2522782"/>
                  <a:pt x="985179" y="2568778"/>
                </a:cubicBezTo>
                <a:close/>
              </a:path>
            </a:pathLst>
          </a:custGeom>
          <a:solidFill>
            <a:srgbClr val="FFB6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45271BCB-A21A-9F32-1D29-95095719F156}"/>
              </a:ext>
            </a:extLst>
          </p:cNvPr>
          <p:cNvSpPr/>
          <p:nvPr/>
        </p:nvSpPr>
        <p:spPr>
          <a:xfrm>
            <a:off x="4369357" y="3238226"/>
            <a:ext cx="1269687" cy="2503999"/>
          </a:xfrm>
          <a:custGeom>
            <a:avLst/>
            <a:gdLst>
              <a:gd name="connsiteX0" fmla="*/ 254170 w 1269687"/>
              <a:gd name="connsiteY0" fmla="*/ 0 h 2503999"/>
              <a:gd name="connsiteX1" fmla="*/ 433897 w 1269687"/>
              <a:gd name="connsiteY1" fmla="*/ 74445 h 2503999"/>
              <a:gd name="connsiteX2" fmla="*/ 497076 w 1269687"/>
              <a:gd name="connsiteY2" fmla="*/ 137625 h 2503999"/>
              <a:gd name="connsiteX3" fmla="*/ 723024 w 1269687"/>
              <a:gd name="connsiteY3" fmla="*/ 137625 h 2503999"/>
              <a:gd name="connsiteX4" fmla="*/ 1269687 w 1269687"/>
              <a:gd name="connsiteY4" fmla="*/ 684287 h 2503999"/>
              <a:gd name="connsiteX5" fmla="*/ 1269687 w 1269687"/>
              <a:gd name="connsiteY5" fmla="*/ 2072978 h 2503999"/>
              <a:gd name="connsiteX6" fmla="*/ 1269472 w 1269687"/>
              <a:gd name="connsiteY6" fmla="*/ 2072978 h 2503999"/>
              <a:gd name="connsiteX7" fmla="*/ 1269473 w 1269687"/>
              <a:gd name="connsiteY7" fmla="*/ 2503999 h 2503999"/>
              <a:gd name="connsiteX8" fmla="*/ 835850 w 1269687"/>
              <a:gd name="connsiteY8" fmla="*/ 2070374 h 2503999"/>
              <a:gd name="connsiteX9" fmla="*/ 1048901 w 1269687"/>
              <a:gd name="connsiteY9" fmla="*/ 2070374 h 2503999"/>
              <a:gd name="connsiteX10" fmla="*/ 1048901 w 1269687"/>
              <a:gd name="connsiteY10" fmla="*/ 751445 h 2503999"/>
              <a:gd name="connsiteX11" fmla="*/ 639929 w 1269687"/>
              <a:gd name="connsiteY11" fmla="*/ 342473 h 2503999"/>
              <a:gd name="connsiteX12" fmla="*/ 525319 w 1269687"/>
              <a:gd name="connsiteY12" fmla="*/ 342473 h 2503999"/>
              <a:gd name="connsiteX13" fmla="*/ 433896 w 1269687"/>
              <a:gd name="connsiteY13" fmla="*/ 433896 h 2503999"/>
              <a:gd name="connsiteX14" fmla="*/ 74445 w 1269687"/>
              <a:gd name="connsiteY14" fmla="*/ 433896 h 2503999"/>
              <a:gd name="connsiteX15" fmla="*/ 74445 w 1269687"/>
              <a:gd name="connsiteY15" fmla="*/ 74445 h 2503999"/>
              <a:gd name="connsiteX16" fmla="*/ 254170 w 1269687"/>
              <a:gd name="connsiteY16" fmla="*/ 0 h 250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69687" h="2503999">
                <a:moveTo>
                  <a:pt x="254170" y="0"/>
                </a:moveTo>
                <a:cubicBezTo>
                  <a:pt x="319218" y="0"/>
                  <a:pt x="384267" y="24815"/>
                  <a:pt x="433897" y="74445"/>
                </a:cubicBezTo>
                <a:lnTo>
                  <a:pt x="497076" y="137625"/>
                </a:lnTo>
                <a:lnTo>
                  <a:pt x="723024" y="137625"/>
                </a:lnTo>
                <a:cubicBezTo>
                  <a:pt x="1024938" y="137625"/>
                  <a:pt x="1269687" y="382374"/>
                  <a:pt x="1269687" y="684287"/>
                </a:cubicBezTo>
                <a:lnTo>
                  <a:pt x="1269687" y="2072978"/>
                </a:lnTo>
                <a:lnTo>
                  <a:pt x="1269472" y="2072978"/>
                </a:lnTo>
                <a:lnTo>
                  <a:pt x="1269473" y="2503999"/>
                </a:lnTo>
                <a:lnTo>
                  <a:pt x="835850" y="2070374"/>
                </a:lnTo>
                <a:lnTo>
                  <a:pt x="1048901" y="2070374"/>
                </a:lnTo>
                <a:lnTo>
                  <a:pt x="1048901" y="751445"/>
                </a:lnTo>
                <a:cubicBezTo>
                  <a:pt x="1048901" y="525576"/>
                  <a:pt x="865798" y="342473"/>
                  <a:pt x="639929" y="342473"/>
                </a:cubicBezTo>
                <a:lnTo>
                  <a:pt x="525319" y="342473"/>
                </a:lnTo>
                <a:lnTo>
                  <a:pt x="433896" y="433896"/>
                </a:lnTo>
                <a:cubicBezTo>
                  <a:pt x="334636" y="533155"/>
                  <a:pt x="173703" y="533155"/>
                  <a:pt x="74445" y="433896"/>
                </a:cubicBezTo>
                <a:cubicBezTo>
                  <a:pt x="-24815" y="334637"/>
                  <a:pt x="-24815" y="173704"/>
                  <a:pt x="74445" y="74445"/>
                </a:cubicBezTo>
                <a:cubicBezTo>
                  <a:pt x="124075" y="24815"/>
                  <a:pt x="189122" y="0"/>
                  <a:pt x="254170" y="0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D7F511FF-A00B-AA21-ADB1-BA04EBD33697}"/>
              </a:ext>
            </a:extLst>
          </p:cNvPr>
          <p:cNvSpPr/>
          <p:nvPr/>
        </p:nvSpPr>
        <p:spPr>
          <a:xfrm>
            <a:off x="6101023" y="2131892"/>
            <a:ext cx="1712994" cy="3688368"/>
          </a:xfrm>
          <a:custGeom>
            <a:avLst/>
            <a:gdLst>
              <a:gd name="connsiteX0" fmla="*/ 1458823 w 1712994"/>
              <a:gd name="connsiteY0" fmla="*/ 0 h 3688368"/>
              <a:gd name="connsiteX1" fmla="*/ 1638549 w 1712994"/>
              <a:gd name="connsiteY1" fmla="*/ 74445 h 3688368"/>
              <a:gd name="connsiteX2" fmla="*/ 1712994 w 1712994"/>
              <a:gd name="connsiteY2" fmla="*/ 254171 h 3688368"/>
              <a:gd name="connsiteX3" fmla="*/ 1638549 w 1712994"/>
              <a:gd name="connsiteY3" fmla="*/ 433896 h 3688368"/>
              <a:gd name="connsiteX4" fmla="*/ 1638548 w 1712994"/>
              <a:gd name="connsiteY4" fmla="*/ 433896 h 3688368"/>
              <a:gd name="connsiteX5" fmla="*/ 1279097 w 1712994"/>
              <a:gd name="connsiteY5" fmla="*/ 433896 h 3688368"/>
              <a:gd name="connsiteX6" fmla="*/ 1199811 w 1712994"/>
              <a:gd name="connsiteY6" fmla="*/ 354609 h 3688368"/>
              <a:gd name="connsiteX7" fmla="*/ 629860 w 1712994"/>
              <a:gd name="connsiteY7" fmla="*/ 354609 h 3688368"/>
              <a:gd name="connsiteX8" fmla="*/ 220888 w 1712994"/>
              <a:gd name="connsiteY8" fmla="*/ 763581 h 3688368"/>
              <a:gd name="connsiteX9" fmla="*/ 220888 w 1712994"/>
              <a:gd name="connsiteY9" fmla="*/ 2862804 h 3688368"/>
              <a:gd name="connsiteX10" fmla="*/ 221367 w 1712994"/>
              <a:gd name="connsiteY10" fmla="*/ 2862804 h 3688368"/>
              <a:gd name="connsiteX11" fmla="*/ 221367 w 1712994"/>
              <a:gd name="connsiteY11" fmla="*/ 3463073 h 3688368"/>
              <a:gd name="connsiteX12" fmla="*/ 0 w 1712994"/>
              <a:gd name="connsiteY12" fmla="*/ 3688368 h 3688368"/>
              <a:gd name="connsiteX13" fmla="*/ 0 w 1712994"/>
              <a:gd name="connsiteY13" fmla="*/ 2862804 h 3688368"/>
              <a:gd name="connsiteX14" fmla="*/ 102 w 1712994"/>
              <a:gd name="connsiteY14" fmla="*/ 2862804 h 3688368"/>
              <a:gd name="connsiteX15" fmla="*/ 102 w 1712994"/>
              <a:gd name="connsiteY15" fmla="*/ 696423 h 3688368"/>
              <a:gd name="connsiteX16" fmla="*/ 546764 w 1712994"/>
              <a:gd name="connsiteY16" fmla="*/ 149761 h 3688368"/>
              <a:gd name="connsiteX17" fmla="*/ 1203781 w 1712994"/>
              <a:gd name="connsiteY17" fmla="*/ 149761 h 3688368"/>
              <a:gd name="connsiteX18" fmla="*/ 1279097 w 1712994"/>
              <a:gd name="connsiteY18" fmla="*/ 74445 h 3688368"/>
              <a:gd name="connsiteX19" fmla="*/ 1458823 w 1712994"/>
              <a:gd name="connsiteY19" fmla="*/ 0 h 3688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712994" h="3688368">
                <a:moveTo>
                  <a:pt x="1458823" y="0"/>
                </a:moveTo>
                <a:cubicBezTo>
                  <a:pt x="1523871" y="0"/>
                  <a:pt x="1588919" y="24815"/>
                  <a:pt x="1638549" y="74445"/>
                </a:cubicBezTo>
                <a:cubicBezTo>
                  <a:pt x="1688179" y="124074"/>
                  <a:pt x="1712994" y="189123"/>
                  <a:pt x="1712994" y="254171"/>
                </a:cubicBezTo>
                <a:cubicBezTo>
                  <a:pt x="1712994" y="319219"/>
                  <a:pt x="1688179" y="384267"/>
                  <a:pt x="1638549" y="433896"/>
                </a:cubicBezTo>
                <a:lnTo>
                  <a:pt x="1638548" y="433896"/>
                </a:lnTo>
                <a:cubicBezTo>
                  <a:pt x="1539289" y="533155"/>
                  <a:pt x="1378356" y="533155"/>
                  <a:pt x="1279097" y="433896"/>
                </a:cubicBezTo>
                <a:lnTo>
                  <a:pt x="1199811" y="354609"/>
                </a:lnTo>
                <a:lnTo>
                  <a:pt x="629860" y="354609"/>
                </a:lnTo>
                <a:cubicBezTo>
                  <a:pt x="403991" y="354609"/>
                  <a:pt x="220888" y="537712"/>
                  <a:pt x="220888" y="763581"/>
                </a:cubicBezTo>
                <a:lnTo>
                  <a:pt x="220888" y="2862804"/>
                </a:lnTo>
                <a:lnTo>
                  <a:pt x="221367" y="2862804"/>
                </a:lnTo>
                <a:lnTo>
                  <a:pt x="221367" y="3463073"/>
                </a:lnTo>
                <a:lnTo>
                  <a:pt x="0" y="3688368"/>
                </a:lnTo>
                <a:lnTo>
                  <a:pt x="0" y="2862804"/>
                </a:lnTo>
                <a:lnTo>
                  <a:pt x="102" y="2862804"/>
                </a:lnTo>
                <a:lnTo>
                  <a:pt x="102" y="696423"/>
                </a:lnTo>
                <a:cubicBezTo>
                  <a:pt x="102" y="394510"/>
                  <a:pt x="244851" y="149761"/>
                  <a:pt x="546764" y="149761"/>
                </a:cubicBezTo>
                <a:lnTo>
                  <a:pt x="1203781" y="149761"/>
                </a:lnTo>
                <a:lnTo>
                  <a:pt x="1279097" y="74445"/>
                </a:lnTo>
                <a:cubicBezTo>
                  <a:pt x="1328727" y="24815"/>
                  <a:pt x="1393775" y="0"/>
                  <a:pt x="1458823" y="0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32153B7-6B3A-978D-3B37-B81A97F80538}"/>
              </a:ext>
            </a:extLst>
          </p:cNvPr>
          <p:cNvSpPr txBox="1"/>
          <p:nvPr/>
        </p:nvSpPr>
        <p:spPr>
          <a:xfrm>
            <a:off x="7814017" y="1296855"/>
            <a:ext cx="4122697" cy="1670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2017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年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《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国家教育事业发展“十三五”规划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》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颁布实施，鼓励普通高中实行选课制、走班制，开设多样优质的选修课程”。前两批试点的省份采取了“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3+3”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模式，语文、数学、外语 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3 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门必考科目；再从其他 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6 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个科目中自选三科参加等级考试。</a:t>
            </a:r>
            <a:endParaRPr lang="en-US" altLang="zh-CN" sz="14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D7E0B93-F85F-C3BC-FCF0-FAC00863C652}"/>
              </a:ext>
            </a:extLst>
          </p:cNvPr>
          <p:cNvSpPr txBox="1"/>
          <p:nvPr/>
        </p:nvSpPr>
        <p:spPr>
          <a:xfrm>
            <a:off x="958650" y="1754120"/>
            <a:ext cx="3296568" cy="700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2003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年教育部印发 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《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普通高中课程方案 （实验）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》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，开始在高中实行学分制。</a:t>
            </a:r>
            <a:endParaRPr lang="en-US" altLang="zh-CN" sz="14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EA1C2E5-587C-334C-55E9-A09F0C901E7D}"/>
              </a:ext>
            </a:extLst>
          </p:cNvPr>
          <p:cNvSpPr txBox="1"/>
          <p:nvPr/>
        </p:nvSpPr>
        <p:spPr>
          <a:xfrm>
            <a:off x="7814017" y="3124730"/>
            <a:ext cx="3296568" cy="13469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第三、四批改革省份实施“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3+1+2”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，其中需要从物理和历史两科中首选一科；再从化学、生物、地理、政治 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4 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科中自选两科，共有 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12 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种组合。</a:t>
            </a:r>
            <a:endParaRPr lang="en-US" altLang="zh-CN" sz="14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32E2133-CE27-12D5-6F43-584743A6D6BC}"/>
              </a:ext>
            </a:extLst>
          </p:cNvPr>
          <p:cNvSpPr txBox="1"/>
          <p:nvPr/>
        </p:nvSpPr>
        <p:spPr>
          <a:xfrm>
            <a:off x="917821" y="3122265"/>
            <a:ext cx="3296568" cy="1993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lnSpc>
                <a:spcPct val="150000"/>
              </a:lnSpc>
            </a:pP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2014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年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9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月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3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日，国务院印发的 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《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关于深化考试招生制度改革的实施意见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》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被通俗地称为“高考新政”。高考新政最大的特色是明确提出 “增加学生的选择性”以及“考生可以在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6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科中自主选择</a:t>
            </a:r>
            <a:r>
              <a:rPr lang="en-US" altLang="zh-CN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3</a:t>
            </a:r>
            <a:r>
              <a:rPr lang="zh-CN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cs typeface="阿里巴巴普惠体 2.0 55 Regular" panose="00020600040101010101" pitchFamily="18" charset="-122"/>
                <a:sym typeface="HarmonyOS Sans SC Light" panose="00000400000000000000" pitchFamily="2" charset="-122"/>
              </a:rPr>
              <a:t>科”参加高考。</a:t>
            </a:r>
            <a:endParaRPr lang="en-US" altLang="zh-CN" sz="1400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+mn-ea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003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FEA25E90-8E61-C3CC-28AF-59BF914F4DF0}"/>
              </a:ext>
            </a:extLst>
          </p:cNvPr>
          <p:cNvSpPr/>
          <p:nvPr/>
        </p:nvSpPr>
        <p:spPr>
          <a:xfrm>
            <a:off x="561039" y="2700803"/>
            <a:ext cx="3226225" cy="3226225"/>
          </a:xfrm>
          <a:prstGeom prst="ellipse">
            <a:avLst/>
          </a:prstGeom>
          <a:solidFill>
            <a:srgbClr val="E7E1CD">
              <a:alpha val="33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18B79EAC-640F-3EBA-F844-757EE05054FA}"/>
              </a:ext>
            </a:extLst>
          </p:cNvPr>
          <p:cNvSpPr/>
          <p:nvPr/>
        </p:nvSpPr>
        <p:spPr>
          <a:xfrm>
            <a:off x="4419991" y="-2688365"/>
            <a:ext cx="4538532" cy="4538532"/>
          </a:xfrm>
          <a:prstGeom prst="ellipse">
            <a:avLst/>
          </a:prstGeom>
          <a:solidFill>
            <a:srgbClr val="D4DDE1">
              <a:alpha val="41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CA72B0F-8246-EA02-8282-26EF3ECAE326}"/>
              </a:ext>
            </a:extLst>
          </p:cNvPr>
          <p:cNvSpPr/>
          <p:nvPr/>
        </p:nvSpPr>
        <p:spPr>
          <a:xfrm>
            <a:off x="7138226" y="3960869"/>
            <a:ext cx="6170487" cy="6170487"/>
          </a:xfrm>
          <a:prstGeom prst="ellipse">
            <a:avLst/>
          </a:prstGeom>
          <a:solidFill>
            <a:srgbClr val="FFB681">
              <a:alpha val="18000"/>
            </a:srgbClr>
          </a:solidFill>
          <a:ln>
            <a:noFill/>
          </a:ln>
          <a:effectLst>
            <a:softEdge rad="660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12E55F28-F6AE-D8CB-1E45-63694F396A90}"/>
              </a:ext>
            </a:extLst>
          </p:cNvPr>
          <p:cNvSpPr/>
          <p:nvPr/>
        </p:nvSpPr>
        <p:spPr>
          <a:xfrm>
            <a:off x="10426159" y="224830"/>
            <a:ext cx="1765841" cy="4273509"/>
          </a:xfrm>
          <a:custGeom>
            <a:avLst/>
            <a:gdLst>
              <a:gd name="connsiteX0" fmla="*/ 2157013 w 2157013"/>
              <a:gd name="connsiteY0" fmla="*/ 0 h 5220184"/>
              <a:gd name="connsiteX1" fmla="*/ 2157013 w 2157013"/>
              <a:gd name="connsiteY1" fmla="*/ 5220184 h 5220184"/>
              <a:gd name="connsiteX2" fmla="*/ 2072124 w 2157013"/>
              <a:gd name="connsiteY2" fmla="*/ 5196963 h 5220184"/>
              <a:gd name="connsiteX3" fmla="*/ 988613 w 2157013"/>
              <a:gd name="connsiteY3" fmla="*/ 4419455 h 5220184"/>
              <a:gd name="connsiteX4" fmla="*/ 1217213 w 2157013"/>
              <a:gd name="connsiteY4" fmla="*/ 3174855 h 5220184"/>
              <a:gd name="connsiteX5" fmla="*/ 48813 w 2157013"/>
              <a:gd name="connsiteY5" fmla="*/ 507855 h 5220184"/>
              <a:gd name="connsiteX6" fmla="*/ 2105320 w 2157013"/>
              <a:gd name="connsiteY6" fmla="*/ 351 h 5220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7013" h="5220184">
                <a:moveTo>
                  <a:pt x="2157013" y="0"/>
                </a:moveTo>
                <a:lnTo>
                  <a:pt x="2157013" y="5220184"/>
                </a:lnTo>
                <a:lnTo>
                  <a:pt x="2072124" y="5196963"/>
                </a:lnTo>
                <a:cubicBezTo>
                  <a:pt x="1658555" y="5060475"/>
                  <a:pt x="1138500" y="4647923"/>
                  <a:pt x="988613" y="4419455"/>
                </a:cubicBezTo>
                <a:cubicBezTo>
                  <a:pt x="770596" y="4087138"/>
                  <a:pt x="1373846" y="3826788"/>
                  <a:pt x="1217213" y="3174855"/>
                </a:cubicBezTo>
                <a:cubicBezTo>
                  <a:pt x="1060580" y="2522922"/>
                  <a:pt x="-268687" y="1037022"/>
                  <a:pt x="48813" y="507855"/>
                </a:cubicBezTo>
                <a:cubicBezTo>
                  <a:pt x="286938" y="110980"/>
                  <a:pt x="1121566" y="17714"/>
                  <a:pt x="2105320" y="351"/>
                </a:cubicBezTo>
                <a:close/>
              </a:path>
            </a:pathLst>
          </a:custGeom>
          <a:solidFill>
            <a:srgbClr val="E7E1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63F2FE16-E16F-1D87-C556-9B091D384B8D}"/>
              </a:ext>
            </a:extLst>
          </p:cNvPr>
          <p:cNvSpPr/>
          <p:nvPr/>
        </p:nvSpPr>
        <p:spPr>
          <a:xfrm rot="10800000">
            <a:off x="0" y="4973815"/>
            <a:ext cx="6604000" cy="1898698"/>
          </a:xfrm>
          <a:custGeom>
            <a:avLst/>
            <a:gdLst>
              <a:gd name="connsiteX0" fmla="*/ 7331648 w 8817548"/>
              <a:gd name="connsiteY0" fmla="*/ 2534684 h 2535109"/>
              <a:gd name="connsiteX1" fmla="*/ 4169348 w 8817548"/>
              <a:gd name="connsiteY1" fmla="*/ 972584 h 2535109"/>
              <a:gd name="connsiteX2" fmla="*/ 956249 w 8817548"/>
              <a:gd name="connsiteY2" fmla="*/ 896384 h 2535109"/>
              <a:gd name="connsiteX3" fmla="*/ 41688 w 8817548"/>
              <a:gd name="connsiteY3" fmla="*/ 36824 h 2535109"/>
              <a:gd name="connsiteX4" fmla="*/ 0 w 8817548"/>
              <a:gd name="connsiteY4" fmla="*/ 0 h 2535109"/>
              <a:gd name="connsiteX5" fmla="*/ 8817548 w 8817548"/>
              <a:gd name="connsiteY5" fmla="*/ 0 h 2535109"/>
              <a:gd name="connsiteX6" fmla="*/ 8817548 w 8817548"/>
              <a:gd name="connsiteY6" fmla="*/ 1477861 h 2535109"/>
              <a:gd name="connsiteX7" fmla="*/ 8637397 w 8817548"/>
              <a:gd name="connsiteY7" fmla="*/ 1720191 h 2535109"/>
              <a:gd name="connsiteX8" fmla="*/ 7331648 w 8817548"/>
              <a:gd name="connsiteY8" fmla="*/ 2534684 h 2535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17548" h="2535109">
                <a:moveTo>
                  <a:pt x="7331648" y="2534684"/>
                </a:moveTo>
                <a:cubicBezTo>
                  <a:pt x="6482865" y="2562201"/>
                  <a:pt x="5231915" y="1245634"/>
                  <a:pt x="4169348" y="972584"/>
                </a:cubicBezTo>
                <a:cubicBezTo>
                  <a:pt x="3106781" y="699534"/>
                  <a:pt x="1673798" y="1069951"/>
                  <a:pt x="956249" y="896384"/>
                </a:cubicBezTo>
                <a:cubicBezTo>
                  <a:pt x="373239" y="755361"/>
                  <a:pt x="262527" y="262211"/>
                  <a:pt x="41688" y="36824"/>
                </a:cubicBezTo>
                <a:lnTo>
                  <a:pt x="0" y="0"/>
                </a:lnTo>
                <a:lnTo>
                  <a:pt x="8817548" y="0"/>
                </a:lnTo>
                <a:lnTo>
                  <a:pt x="8817548" y="1477861"/>
                </a:lnTo>
                <a:lnTo>
                  <a:pt x="8637397" y="1720191"/>
                </a:lnTo>
                <a:cubicBezTo>
                  <a:pt x="8272324" y="2179067"/>
                  <a:pt x="7862137" y="2517486"/>
                  <a:pt x="7331648" y="2534684"/>
                </a:cubicBezTo>
                <a:close/>
              </a:path>
            </a:pathLst>
          </a:custGeom>
          <a:solidFill>
            <a:srgbClr val="ACC4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6B1F2F0B-9D8F-DF28-38A0-814271663E3C}"/>
              </a:ext>
            </a:extLst>
          </p:cNvPr>
          <p:cNvSpPr/>
          <p:nvPr/>
        </p:nvSpPr>
        <p:spPr>
          <a:xfrm>
            <a:off x="2" y="0"/>
            <a:ext cx="4150394" cy="1669223"/>
          </a:xfrm>
          <a:custGeom>
            <a:avLst/>
            <a:gdLst>
              <a:gd name="connsiteX0" fmla="*/ 0 w 8763537"/>
              <a:gd name="connsiteY0" fmla="*/ 0 h 3524556"/>
              <a:gd name="connsiteX1" fmla="*/ 8763537 w 8763537"/>
              <a:gd name="connsiteY1" fmla="*/ 0 h 3524556"/>
              <a:gd name="connsiteX2" fmla="*/ 8670925 w 8763537"/>
              <a:gd name="connsiteY2" fmla="*/ 30163 h 3524556"/>
              <a:gd name="connsiteX3" fmla="*/ 7772400 w 8763537"/>
              <a:gd name="connsiteY3" fmla="*/ 419100 h 3524556"/>
              <a:gd name="connsiteX4" fmla="*/ 7239000 w 8763537"/>
              <a:gd name="connsiteY4" fmla="*/ 1435100 h 3524556"/>
              <a:gd name="connsiteX5" fmla="*/ 5537201 w 8763537"/>
              <a:gd name="connsiteY5" fmla="*/ 1981200 h 3524556"/>
              <a:gd name="connsiteX6" fmla="*/ 3733800 w 8763537"/>
              <a:gd name="connsiteY6" fmla="*/ 3505200 h 3524556"/>
              <a:gd name="connsiteX7" fmla="*/ 2197100 w 8763537"/>
              <a:gd name="connsiteY7" fmla="*/ 2832100 h 3524556"/>
              <a:gd name="connsiteX8" fmla="*/ 825500 w 8763537"/>
              <a:gd name="connsiteY8" fmla="*/ 2692400 h 3524556"/>
              <a:gd name="connsiteX9" fmla="*/ 33883 w 8763537"/>
              <a:gd name="connsiteY9" fmla="*/ 2973983 h 3524556"/>
              <a:gd name="connsiteX10" fmla="*/ 0 w 8763537"/>
              <a:gd name="connsiteY10" fmla="*/ 2993636 h 3524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763537" h="3524556">
                <a:moveTo>
                  <a:pt x="0" y="0"/>
                </a:moveTo>
                <a:lnTo>
                  <a:pt x="8763537" y="0"/>
                </a:lnTo>
                <a:lnTo>
                  <a:pt x="8670925" y="30163"/>
                </a:lnTo>
                <a:cubicBezTo>
                  <a:pt x="8322733" y="145521"/>
                  <a:pt x="7958667" y="278342"/>
                  <a:pt x="7772400" y="419100"/>
                </a:cubicBezTo>
                <a:cubicBezTo>
                  <a:pt x="7399867" y="700617"/>
                  <a:pt x="7611533" y="1174750"/>
                  <a:pt x="7239000" y="1435100"/>
                </a:cubicBezTo>
                <a:cubicBezTo>
                  <a:pt x="6866467" y="1695450"/>
                  <a:pt x="6121400" y="1636183"/>
                  <a:pt x="5537201" y="1981200"/>
                </a:cubicBezTo>
                <a:cubicBezTo>
                  <a:pt x="4953000" y="2326217"/>
                  <a:pt x="4290483" y="3363383"/>
                  <a:pt x="3733800" y="3505200"/>
                </a:cubicBezTo>
                <a:cubicBezTo>
                  <a:pt x="3177117" y="3647017"/>
                  <a:pt x="2681817" y="2967567"/>
                  <a:pt x="2197100" y="2832100"/>
                </a:cubicBezTo>
                <a:cubicBezTo>
                  <a:pt x="1712383" y="2696633"/>
                  <a:pt x="1225550" y="2645833"/>
                  <a:pt x="825500" y="2692400"/>
                </a:cubicBezTo>
                <a:cubicBezTo>
                  <a:pt x="525463" y="2727326"/>
                  <a:pt x="273646" y="2840831"/>
                  <a:pt x="33883" y="2973983"/>
                </a:cubicBezTo>
                <a:lnTo>
                  <a:pt x="0" y="2993636"/>
                </a:lnTo>
                <a:close/>
              </a:path>
            </a:pathLst>
          </a:custGeom>
          <a:solidFill>
            <a:srgbClr val="D4DD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B1D947D-5146-A61B-7F34-E54F60E3916D}"/>
              </a:ext>
            </a:extLst>
          </p:cNvPr>
          <p:cNvSpPr/>
          <p:nvPr/>
        </p:nvSpPr>
        <p:spPr>
          <a:xfrm>
            <a:off x="-304800" y="-419099"/>
            <a:ext cx="3483429" cy="1569010"/>
          </a:xfrm>
          <a:custGeom>
            <a:avLst/>
            <a:gdLst>
              <a:gd name="connsiteX0" fmla="*/ 0 w 5175700"/>
              <a:gd name="connsiteY0" fmla="*/ 1917700 h 2331245"/>
              <a:gd name="connsiteX1" fmla="*/ 2209800 w 5175700"/>
              <a:gd name="connsiteY1" fmla="*/ 2286000 h 2331245"/>
              <a:gd name="connsiteX2" fmla="*/ 5029200 w 5175700"/>
              <a:gd name="connsiteY2" fmla="*/ 1003300 h 2331245"/>
              <a:gd name="connsiteX3" fmla="*/ 4521200 w 5175700"/>
              <a:gd name="connsiteY3" fmla="*/ 0 h 2331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5700" h="2331245">
                <a:moveTo>
                  <a:pt x="0" y="1917700"/>
                </a:moveTo>
                <a:cubicBezTo>
                  <a:pt x="685800" y="2178050"/>
                  <a:pt x="1371600" y="2438400"/>
                  <a:pt x="2209800" y="2286000"/>
                </a:cubicBezTo>
                <a:cubicBezTo>
                  <a:pt x="3048000" y="2133600"/>
                  <a:pt x="4643967" y="1384300"/>
                  <a:pt x="5029200" y="1003300"/>
                </a:cubicBezTo>
                <a:cubicBezTo>
                  <a:pt x="5414433" y="622300"/>
                  <a:pt x="4967816" y="311150"/>
                  <a:pt x="4521200" y="0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C2F5E89-1344-8D90-8D1C-AC67F6C2D76D}"/>
              </a:ext>
            </a:extLst>
          </p:cNvPr>
          <p:cNvSpPr/>
          <p:nvPr/>
        </p:nvSpPr>
        <p:spPr>
          <a:xfrm>
            <a:off x="-74487" y="5785685"/>
            <a:ext cx="7264537" cy="910210"/>
          </a:xfrm>
          <a:custGeom>
            <a:avLst/>
            <a:gdLst>
              <a:gd name="connsiteX0" fmla="*/ 0 w 13462000"/>
              <a:gd name="connsiteY0" fmla="*/ 1410355 h 1686720"/>
              <a:gd name="connsiteX1" fmla="*/ 2527300 w 13462000"/>
              <a:gd name="connsiteY1" fmla="*/ 655 h 1686720"/>
              <a:gd name="connsiteX2" fmla="*/ 7848600 w 13462000"/>
              <a:gd name="connsiteY2" fmla="*/ 1562755 h 1686720"/>
              <a:gd name="connsiteX3" fmla="*/ 13462000 w 13462000"/>
              <a:gd name="connsiteY3" fmla="*/ 1473855 h 1686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62000" h="1686720">
                <a:moveTo>
                  <a:pt x="0" y="1410355"/>
                </a:moveTo>
                <a:cubicBezTo>
                  <a:pt x="609600" y="692805"/>
                  <a:pt x="1219200" y="-24745"/>
                  <a:pt x="2527300" y="655"/>
                </a:cubicBezTo>
                <a:cubicBezTo>
                  <a:pt x="3835400" y="26055"/>
                  <a:pt x="6026150" y="1317222"/>
                  <a:pt x="7848600" y="1562755"/>
                </a:cubicBezTo>
                <a:cubicBezTo>
                  <a:pt x="9671050" y="1808288"/>
                  <a:pt x="11566525" y="1641071"/>
                  <a:pt x="13462000" y="1473855"/>
                </a:cubicBezTo>
              </a:path>
            </a:pathLst>
          </a:cu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7055F1C8-5D71-08CA-0F59-B14098D9E7CF}"/>
              </a:ext>
            </a:extLst>
          </p:cNvPr>
          <p:cNvSpPr/>
          <p:nvPr/>
        </p:nvSpPr>
        <p:spPr>
          <a:xfrm>
            <a:off x="9854102" y="-228600"/>
            <a:ext cx="3112597" cy="3966400"/>
          </a:xfrm>
          <a:custGeom>
            <a:avLst/>
            <a:gdLst>
              <a:gd name="connsiteX0" fmla="*/ 0 w 3657600"/>
              <a:gd name="connsiteY0" fmla="*/ 0 h 4660900"/>
              <a:gd name="connsiteX1" fmla="*/ 1447800 w 3657600"/>
              <a:gd name="connsiteY1" fmla="*/ 723900 h 4660900"/>
              <a:gd name="connsiteX2" fmla="*/ 1892300 w 3657600"/>
              <a:gd name="connsiteY2" fmla="*/ 2997200 h 4660900"/>
              <a:gd name="connsiteX3" fmla="*/ 3657600 w 3657600"/>
              <a:gd name="connsiteY3" fmla="*/ 4660900 h 4660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0" h="4660900">
                <a:moveTo>
                  <a:pt x="0" y="0"/>
                </a:moveTo>
                <a:cubicBezTo>
                  <a:pt x="566208" y="112183"/>
                  <a:pt x="1132417" y="224367"/>
                  <a:pt x="1447800" y="723900"/>
                </a:cubicBezTo>
                <a:cubicBezTo>
                  <a:pt x="1763183" y="1223433"/>
                  <a:pt x="1524000" y="2341033"/>
                  <a:pt x="1892300" y="2997200"/>
                </a:cubicBezTo>
                <a:cubicBezTo>
                  <a:pt x="2260600" y="3653367"/>
                  <a:pt x="2959100" y="4157133"/>
                  <a:pt x="3657600" y="4660900"/>
                </a:cubicBezTo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BB94F80-FBCF-6F54-9E6C-25FC6DA047CE}"/>
              </a:ext>
            </a:extLst>
          </p:cNvPr>
          <p:cNvSpPr/>
          <p:nvPr/>
        </p:nvSpPr>
        <p:spPr>
          <a:xfrm>
            <a:off x="4866960" y="1808827"/>
            <a:ext cx="356856" cy="35685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F3126D1A-8991-985C-0C84-A9EDFFF171FB}"/>
              </a:ext>
            </a:extLst>
          </p:cNvPr>
          <p:cNvSpPr/>
          <p:nvPr/>
        </p:nvSpPr>
        <p:spPr>
          <a:xfrm>
            <a:off x="3620937" y="3567545"/>
            <a:ext cx="4950125" cy="637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ACC4CE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50909 w 5916899"/>
                      <a:gd name="connsiteY0" fmla="*/ 2765497 h 4919748"/>
                      <a:gd name="connsiteX1" fmla="*/ 2590909 w 5916899"/>
                      <a:gd name="connsiteY1" fmla="*/ 2057200 h 4919748"/>
                      <a:gd name="connsiteX2" fmla="*/ 4184759 w 5916899"/>
                      <a:gd name="connsiteY2" fmla="*/ 72 h 4919748"/>
                      <a:gd name="connsiteX3" fmla="*/ 5105509 w 5916899"/>
                      <a:gd name="connsiteY3" fmla="*/ 1876497 h 4919748"/>
                      <a:gd name="connsiteX4" fmla="*/ 5740510 w 5916899"/>
                      <a:gd name="connsiteY4" fmla="*/ 4301925 h 4919748"/>
                      <a:gd name="connsiteX5" fmla="*/ 2724259 w 5916899"/>
                      <a:gd name="connsiteY5" fmla="*/ 4791147 h 4919748"/>
                      <a:gd name="connsiteX6" fmla="*/ 50909 w 5916899"/>
                      <a:gd name="connsiteY6" fmla="*/ 2765497 h 4919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16899" h="4919748" extrusionOk="0">
                        <a:moveTo>
                          <a:pt x="50909" y="2765497"/>
                        </a:moveTo>
                        <a:cubicBezTo>
                          <a:pt x="430406" y="1445520"/>
                          <a:pt x="2107424" y="2499804"/>
                          <a:pt x="2590909" y="2057200"/>
                        </a:cubicBezTo>
                        <a:cubicBezTo>
                          <a:pt x="3280913" y="1544681"/>
                          <a:pt x="2848102" y="12754"/>
                          <a:pt x="4184759" y="72"/>
                        </a:cubicBezTo>
                        <a:cubicBezTo>
                          <a:pt x="5404656" y="53437"/>
                          <a:pt x="4862411" y="1335938"/>
                          <a:pt x="5105509" y="1876497"/>
                        </a:cubicBezTo>
                        <a:cubicBezTo>
                          <a:pt x="5231061" y="2434384"/>
                          <a:pt x="6336643" y="3213533"/>
                          <a:pt x="5740510" y="4301925"/>
                        </a:cubicBezTo>
                        <a:cubicBezTo>
                          <a:pt x="5482424" y="4958018"/>
                          <a:pt x="3702110" y="4986335"/>
                          <a:pt x="2724259" y="4791147"/>
                        </a:cubicBezTo>
                        <a:cubicBezTo>
                          <a:pt x="1533134" y="4497886"/>
                          <a:pt x="-443319" y="4151569"/>
                          <a:pt x="50909" y="276549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2FB071-6B9B-2386-D89F-777A33FB7421}"/>
              </a:ext>
            </a:extLst>
          </p:cNvPr>
          <p:cNvSpPr txBox="1"/>
          <p:nvPr/>
        </p:nvSpPr>
        <p:spPr>
          <a:xfrm>
            <a:off x="4351221" y="3661973"/>
            <a:ext cx="3573580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2500" b="1">
                <a:solidFill>
                  <a:schemeClr val="accent3">
                    <a:lumMod val="50000"/>
                  </a:schemeClr>
                </a:solidFill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主要研究内容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4A3E498-A83E-3F56-32FC-A1360A523F66}"/>
              </a:ext>
            </a:extLst>
          </p:cNvPr>
          <p:cNvSpPr/>
          <p:nvPr/>
        </p:nvSpPr>
        <p:spPr>
          <a:xfrm>
            <a:off x="5223816" y="1722400"/>
            <a:ext cx="1744366" cy="1744366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CF6CEEB-CE24-517C-6BB2-D966A80DC77B}"/>
              </a:ext>
            </a:extLst>
          </p:cNvPr>
          <p:cNvSpPr/>
          <p:nvPr/>
        </p:nvSpPr>
        <p:spPr>
          <a:xfrm>
            <a:off x="7019524" y="3170380"/>
            <a:ext cx="118702" cy="118702"/>
          </a:xfrm>
          <a:prstGeom prst="ellipse">
            <a:avLst/>
          </a:prstGeom>
          <a:solidFill>
            <a:srgbClr val="D4DDE1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BA85AF9-45FC-685B-38F4-0CEDF8A8B555}"/>
              </a:ext>
            </a:extLst>
          </p:cNvPr>
          <p:cNvSpPr txBox="1"/>
          <p:nvPr/>
        </p:nvSpPr>
        <p:spPr>
          <a:xfrm>
            <a:off x="5348216" y="1965643"/>
            <a:ext cx="15119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ACC4CE"/>
                </a:solidFill>
                <a:latin typeface="MiSans Semibold" panose="00000700000000000000" pitchFamily="2" charset="-122"/>
                <a:ea typeface="MiSans Semibold" panose="00000700000000000000" pitchFamily="2" charset="-122"/>
              </a:rPr>
              <a:t>03</a:t>
            </a:r>
            <a:endParaRPr lang="zh-CN" altLang="en-US" sz="8000" dirty="0">
              <a:solidFill>
                <a:srgbClr val="ACC4CE"/>
              </a:solidFill>
              <a:latin typeface="MiSans Semibold" panose="00000700000000000000" pitchFamily="2" charset="-122"/>
              <a:ea typeface="MiSans Semibold" panose="000007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896222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51PPT模板网，www.51pptmoban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tcusu3v">
      <a:majorFont>
        <a:latin typeface="HarmonyOS Sans SC Light"/>
        <a:ea typeface="阿里巴巴普惠体 2.0 55 Regular"/>
        <a:cs typeface=""/>
      </a:majorFont>
      <a:minorFont>
        <a:latin typeface="HarmonyOS Sans SC Light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4DDE1"/>
        </a:solidFill>
        <a:ln>
          <a:noFill/>
        </a:ln>
      </a:spPr>
      <a:bodyPr wrap="square" rtlCol="0" anchor="ctr"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1487</Words>
  <Application>Microsoft Office PowerPoint</Application>
  <PresentationFormat>宽屏</PresentationFormat>
  <Paragraphs>168</Paragraphs>
  <Slides>21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HarmonyOS Sans SC Light</vt:lpstr>
      <vt:lpstr>MiSans Light</vt:lpstr>
      <vt:lpstr>MiSans Semibold</vt:lpstr>
      <vt:lpstr>阿里巴巴普惠体 2.0 55 Regular</vt:lpstr>
      <vt:lpstr>等线</vt:lpstr>
      <vt:lpstr>华文中宋</vt:lpstr>
      <vt:lpstr>微软雅黑</vt:lpstr>
      <vt:lpstr>Arial</vt:lpstr>
      <vt:lpstr>Calibri</vt:lpstr>
      <vt:lpstr>Wingdings</vt:lpstr>
      <vt:lpstr>51PPT模板网，www.51pptmoban.com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51PPT模板网</Manager>
  <Company>office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流体几何莫兰迪配色论文答辩ppt模板</dc:title>
  <dc:creator>51PPT模板网</dc:creator>
  <cp:keywords>www.51pptmoban.com</cp:keywords>
  <dc:description>51PPT模板网，幻灯片演示模板及素材免费下载！_x000d_
51PPT模板网 唯一访问网址：www.51pptmoban.com</dc:description>
  <cp:lastModifiedBy>j'm't</cp:lastModifiedBy>
  <cp:revision>110</cp:revision>
  <dcterms:created xsi:type="dcterms:W3CDTF">2021-05-22T11:42:53Z</dcterms:created>
  <dcterms:modified xsi:type="dcterms:W3CDTF">2023-11-04T02:39:16Z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2052-2.3.2.3823</vt:lpwstr>
  </property>
  <property fmtid="{D5CDD505-2E9C-101B-9397-08002B2CF9AE}" pid="3" name="KSOTemplateUUID">
    <vt:lpwstr>v1.0_mb_lfuMpuwRkwg9SSW1uCawfQ==</vt:lpwstr>
  </property>
</Properties>
</file>

<file path=docProps/thumbnail.jpeg>
</file>